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 id="2147483722" r:id="rId5"/>
    <p:sldMasterId id="2147483735" r:id="rId6"/>
  </p:sldMasterIdLst>
  <p:notesMasterIdLst>
    <p:notesMasterId r:id="rId21"/>
  </p:notesMasterIdLst>
  <p:handoutMasterIdLst>
    <p:handoutMasterId r:id="rId22"/>
  </p:handoutMasterIdLst>
  <p:sldIdLst>
    <p:sldId id="411" r:id="rId7"/>
    <p:sldId id="372" r:id="rId8"/>
    <p:sldId id="446" r:id="rId9"/>
    <p:sldId id="451" r:id="rId10"/>
    <p:sldId id="452" r:id="rId11"/>
    <p:sldId id="433" r:id="rId12"/>
    <p:sldId id="434" r:id="rId13"/>
    <p:sldId id="437" r:id="rId14"/>
    <p:sldId id="448" r:id="rId15"/>
    <p:sldId id="438" r:id="rId16"/>
    <p:sldId id="442" r:id="rId17"/>
    <p:sldId id="450" r:id="rId18"/>
    <p:sldId id="449" r:id="rId19"/>
    <p:sldId id="443"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682560"/>
    <a:srgbClr val="0033A0"/>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11DD5-A848-4160-8D7A-54EF9E3FD62B}" v="41" dt="2021-06-10T13:43:07.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99" autoAdjust="0"/>
  </p:normalViewPr>
  <p:slideViewPr>
    <p:cSldViewPr>
      <p:cViewPr varScale="1">
        <p:scale>
          <a:sx n="95" d="100"/>
          <a:sy n="95" d="100"/>
        </p:scale>
        <p:origin x="20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Hammett - ESCB Practice Development Manager" userId="e584b264-17b8-4f07-bfb7-f84cc7b4894a" providerId="ADAL" clId="{7744D7A6-4732-4C17-9A0D-AE9DA1D14264}"/>
    <pc:docChg chg="undo custSel addSld delSld modSld sldOrd">
      <pc:chgData name="Karen Hammett - ESCB Practice Development Manager" userId="e584b264-17b8-4f07-bfb7-f84cc7b4894a" providerId="ADAL" clId="{7744D7A6-4732-4C17-9A0D-AE9DA1D14264}" dt="2021-05-06T07:17:18.710" v="8578" actId="11529"/>
      <pc:docMkLst>
        <pc:docMk/>
      </pc:docMkLst>
      <pc:sldChg chg="modSp mod modNotesTx">
        <pc:chgData name="Karen Hammett - ESCB Practice Development Manager" userId="e584b264-17b8-4f07-bfb7-f84cc7b4894a" providerId="ADAL" clId="{7744D7A6-4732-4C17-9A0D-AE9DA1D14264}" dt="2021-04-29T08:55:00.930" v="859" actId="6549"/>
        <pc:sldMkLst>
          <pc:docMk/>
          <pc:sldMk cId="0" sldId="372"/>
        </pc:sldMkLst>
        <pc:spChg chg="mod">
          <ac:chgData name="Karen Hammett - ESCB Practice Development Manager" userId="e584b264-17b8-4f07-bfb7-f84cc7b4894a" providerId="ADAL" clId="{7744D7A6-4732-4C17-9A0D-AE9DA1D14264}" dt="2021-04-29T08:54:44.082" v="837" actId="20577"/>
          <ac:spMkLst>
            <pc:docMk/>
            <pc:sldMk cId="0" sldId="372"/>
            <ac:spMk id="32770" creationId="{56B6FDA2-06BD-43D5-98CE-C0372118CBA0}"/>
          </ac:spMkLst>
        </pc:spChg>
        <pc:spChg chg="mod">
          <ac:chgData name="Karen Hammett - ESCB Practice Development Manager" userId="e584b264-17b8-4f07-bfb7-f84cc7b4894a" providerId="ADAL" clId="{7744D7A6-4732-4C17-9A0D-AE9DA1D14264}" dt="2021-04-29T08:55:00.930" v="859" actId="6549"/>
          <ac:spMkLst>
            <pc:docMk/>
            <pc:sldMk cId="0" sldId="372"/>
            <ac:spMk id="32771" creationId="{D08F9C20-B100-4E30-AACB-C4782B5513AE}"/>
          </ac:spMkLst>
        </pc:spChg>
      </pc:sldChg>
      <pc:sldChg chg="modSp mod">
        <pc:chgData name="Karen Hammett - ESCB Practice Development Manager" userId="e584b264-17b8-4f07-bfb7-f84cc7b4894a" providerId="ADAL" clId="{7744D7A6-4732-4C17-9A0D-AE9DA1D14264}" dt="2021-05-04T07:23:17.195" v="4223" actId="1076"/>
        <pc:sldMkLst>
          <pc:docMk/>
          <pc:sldMk cId="0" sldId="411"/>
        </pc:sldMkLst>
        <pc:spChg chg="mod">
          <ac:chgData name="Karen Hammett - ESCB Practice Development Manager" userId="e584b264-17b8-4f07-bfb7-f84cc7b4894a" providerId="ADAL" clId="{7744D7A6-4732-4C17-9A0D-AE9DA1D14264}" dt="2021-05-04T07:23:17.195" v="4223" actId="1076"/>
          <ac:spMkLst>
            <pc:docMk/>
            <pc:sldMk cId="0" sldId="411"/>
            <ac:spMk id="2" creationId="{28884E8A-4B1B-4D39-ABFA-0C1B22068A5F}"/>
          </ac:spMkLst>
        </pc:spChg>
        <pc:spChg chg="mod">
          <ac:chgData name="Karen Hammett - ESCB Practice Development Manager" userId="e584b264-17b8-4f07-bfb7-f84cc7b4894a" providerId="ADAL" clId="{7744D7A6-4732-4C17-9A0D-AE9DA1D14264}" dt="2021-05-04T07:23:05.301" v="4222" actId="122"/>
          <ac:spMkLst>
            <pc:docMk/>
            <pc:sldMk cId="0" sldId="411"/>
            <ac:spMk id="3" creationId="{F35C5B4D-C2FF-4844-B1FE-558ED57D7BB7}"/>
          </ac:spMkLst>
        </pc:spChg>
      </pc:sldChg>
      <pc:sldChg chg="del">
        <pc:chgData name="Karen Hammett - ESCB Practice Development Manager" userId="e584b264-17b8-4f07-bfb7-f84cc7b4894a" providerId="ADAL" clId="{7744D7A6-4732-4C17-9A0D-AE9DA1D14264}" dt="2021-04-20T08:17:54.203" v="425" actId="47"/>
        <pc:sldMkLst>
          <pc:docMk/>
          <pc:sldMk cId="0" sldId="432"/>
        </pc:sldMkLst>
      </pc:sldChg>
      <pc:sldChg chg="addSp delSp modSp mod modNotesTx">
        <pc:chgData name="Karen Hammett - ESCB Practice Development Manager" userId="e584b264-17b8-4f07-bfb7-f84cc7b4894a" providerId="ADAL" clId="{7744D7A6-4732-4C17-9A0D-AE9DA1D14264}" dt="2021-05-06T07:17:18.710" v="8578" actId="11529"/>
        <pc:sldMkLst>
          <pc:docMk/>
          <pc:sldMk cId="1894093088" sldId="433"/>
        </pc:sldMkLst>
        <pc:spChg chg="add del mod">
          <ac:chgData name="Karen Hammett - ESCB Practice Development Manager" userId="e584b264-17b8-4f07-bfb7-f84cc7b4894a" providerId="ADAL" clId="{7744D7A6-4732-4C17-9A0D-AE9DA1D14264}" dt="2021-04-29T10:25:26.010" v="872" actId="478"/>
          <ac:spMkLst>
            <pc:docMk/>
            <pc:sldMk cId="1894093088" sldId="433"/>
            <ac:spMk id="2" creationId="{C1DDD7B2-428E-47DC-A320-2B75479A5B26}"/>
          </ac:spMkLst>
        </pc:spChg>
        <pc:spChg chg="add mod">
          <ac:chgData name="Karen Hammett - ESCB Practice Development Manager" userId="e584b264-17b8-4f07-bfb7-f84cc7b4894a" providerId="ADAL" clId="{7744D7A6-4732-4C17-9A0D-AE9DA1D14264}" dt="2021-05-05T11:13:10.382" v="8315" actId="1076"/>
          <ac:spMkLst>
            <pc:docMk/>
            <pc:sldMk cId="1894093088" sldId="433"/>
            <ac:spMk id="2" creationId="{D424F107-4DAD-419C-A632-437839329BE8}"/>
          </ac:spMkLst>
        </pc:spChg>
        <pc:spChg chg="add mod">
          <ac:chgData name="Karen Hammett - ESCB Practice Development Manager" userId="e584b264-17b8-4f07-bfb7-f84cc7b4894a" providerId="ADAL" clId="{7744D7A6-4732-4C17-9A0D-AE9DA1D14264}" dt="2021-05-05T11:13:07.381" v="8314" actId="122"/>
          <ac:spMkLst>
            <pc:docMk/>
            <pc:sldMk cId="1894093088" sldId="433"/>
            <ac:spMk id="3" creationId="{5699DF4F-8945-4E5A-8927-0057DC8F4367}"/>
          </ac:spMkLst>
        </pc:spChg>
        <pc:spChg chg="add mod">
          <ac:chgData name="Karen Hammett - ESCB Practice Development Manager" userId="e584b264-17b8-4f07-bfb7-f84cc7b4894a" providerId="ADAL" clId="{7744D7A6-4732-4C17-9A0D-AE9DA1D14264}" dt="2021-05-05T11:41:26.283" v="8337" actId="1076"/>
          <ac:spMkLst>
            <pc:docMk/>
            <pc:sldMk cId="1894093088" sldId="433"/>
            <ac:spMk id="4" creationId="{1C6E2687-1C55-4381-BF94-95FFB65BFF53}"/>
          </ac:spMkLst>
        </pc:spChg>
        <pc:spChg chg="add mod">
          <ac:chgData name="Karen Hammett - ESCB Practice Development Manager" userId="e584b264-17b8-4f07-bfb7-f84cc7b4894a" providerId="ADAL" clId="{7744D7A6-4732-4C17-9A0D-AE9DA1D14264}" dt="2021-05-05T11:13:19.710" v="8318" actId="14100"/>
          <ac:spMkLst>
            <pc:docMk/>
            <pc:sldMk cId="1894093088" sldId="433"/>
            <ac:spMk id="5" creationId="{AEFC3232-3156-4C30-8D68-88210502D0A5}"/>
          </ac:spMkLst>
        </pc:spChg>
        <pc:spChg chg="add mod">
          <ac:chgData name="Karen Hammett - ESCB Practice Development Manager" userId="e584b264-17b8-4f07-bfb7-f84cc7b4894a" providerId="ADAL" clId="{7744D7A6-4732-4C17-9A0D-AE9DA1D14264}" dt="2021-05-05T11:41:20.802" v="8336" actId="1076"/>
          <ac:spMkLst>
            <pc:docMk/>
            <pc:sldMk cId="1894093088" sldId="433"/>
            <ac:spMk id="6" creationId="{21FB8F14-8215-456B-B8E6-61CA73FA482B}"/>
          </ac:spMkLst>
        </pc:spChg>
        <pc:spChg chg="del mod">
          <ac:chgData name="Karen Hammett - ESCB Practice Development Manager" userId="e584b264-17b8-4f07-bfb7-f84cc7b4894a" providerId="ADAL" clId="{7744D7A6-4732-4C17-9A0D-AE9DA1D14264}" dt="2021-04-29T10:25:23.504" v="871" actId="478"/>
          <ac:spMkLst>
            <pc:docMk/>
            <pc:sldMk cId="1894093088" sldId="433"/>
            <ac:spMk id="6" creationId="{3BA3B0FA-AFDD-434C-90DA-D7DC5CC5EBD6}"/>
          </ac:spMkLst>
        </pc:spChg>
        <pc:spChg chg="add mod">
          <ac:chgData name="Karen Hammett - ESCB Practice Development Manager" userId="e584b264-17b8-4f07-bfb7-f84cc7b4894a" providerId="ADAL" clId="{7744D7A6-4732-4C17-9A0D-AE9DA1D14264}" dt="2021-05-05T11:13:36.027" v="8321" actId="122"/>
          <ac:spMkLst>
            <pc:docMk/>
            <pc:sldMk cId="1894093088" sldId="433"/>
            <ac:spMk id="7" creationId="{31A405F5-FC59-4A2B-941E-35DFE35A6339}"/>
          </ac:spMkLst>
        </pc:spChg>
        <pc:spChg chg="add mod">
          <ac:chgData name="Karen Hammett - ESCB Practice Development Manager" userId="e584b264-17b8-4f07-bfb7-f84cc7b4894a" providerId="ADAL" clId="{7744D7A6-4732-4C17-9A0D-AE9DA1D14264}" dt="2021-05-06T07:16:45.031" v="8573" actId="14100"/>
          <ac:spMkLst>
            <pc:docMk/>
            <pc:sldMk cId="1894093088" sldId="433"/>
            <ac:spMk id="8" creationId="{36C80C57-732F-4CA5-8DA6-9120B9D3039F}"/>
          </ac:spMkLst>
        </pc:spChg>
        <pc:spChg chg="add mod">
          <ac:chgData name="Karen Hammett - ESCB Practice Development Manager" userId="e584b264-17b8-4f07-bfb7-f84cc7b4894a" providerId="ADAL" clId="{7744D7A6-4732-4C17-9A0D-AE9DA1D14264}" dt="2021-04-29T11:56:06.438" v="1329" actId="1076"/>
          <ac:spMkLst>
            <pc:docMk/>
            <pc:sldMk cId="1894093088" sldId="433"/>
            <ac:spMk id="9" creationId="{D1B29805-B545-4DAF-86AC-A84E06EBB3FB}"/>
          </ac:spMkLst>
        </pc:spChg>
        <pc:spChg chg="add mod">
          <ac:chgData name="Karen Hammett - ESCB Practice Development Manager" userId="e584b264-17b8-4f07-bfb7-f84cc7b4894a" providerId="ADAL" clId="{7744D7A6-4732-4C17-9A0D-AE9DA1D14264}" dt="2021-04-29T11:57:01.885" v="1457" actId="1076"/>
          <ac:spMkLst>
            <pc:docMk/>
            <pc:sldMk cId="1894093088" sldId="433"/>
            <ac:spMk id="10" creationId="{A5B26FFD-BD5B-4EDD-8926-342E7372D823}"/>
          </ac:spMkLst>
        </pc:spChg>
        <pc:spChg chg="add mod">
          <ac:chgData name="Karen Hammett - ESCB Practice Development Manager" userId="e584b264-17b8-4f07-bfb7-f84cc7b4894a" providerId="ADAL" clId="{7744D7A6-4732-4C17-9A0D-AE9DA1D14264}" dt="2021-05-06T07:17:04.945" v="8576" actId="1076"/>
          <ac:spMkLst>
            <pc:docMk/>
            <pc:sldMk cId="1894093088" sldId="433"/>
            <ac:spMk id="11" creationId="{E2985E44-682A-46A8-9BFA-C86FA7159BEF}"/>
          </ac:spMkLst>
        </pc:spChg>
        <pc:spChg chg="add mod">
          <ac:chgData name="Karen Hammett - ESCB Practice Development Manager" userId="e584b264-17b8-4f07-bfb7-f84cc7b4894a" providerId="ADAL" clId="{7744D7A6-4732-4C17-9A0D-AE9DA1D14264}" dt="2021-05-05T11:09:58.565" v="8284" actId="207"/>
          <ac:spMkLst>
            <pc:docMk/>
            <pc:sldMk cId="1894093088" sldId="433"/>
            <ac:spMk id="12" creationId="{3103CDE1-C8A3-4F39-A578-646858C81741}"/>
          </ac:spMkLst>
        </pc:spChg>
        <pc:spChg chg="add del mod">
          <ac:chgData name="Karen Hammett - ESCB Practice Development Manager" userId="e584b264-17b8-4f07-bfb7-f84cc7b4894a" providerId="ADAL" clId="{7744D7A6-4732-4C17-9A0D-AE9DA1D14264}" dt="2021-05-04T08:52:22.361" v="6279" actId="478"/>
          <ac:spMkLst>
            <pc:docMk/>
            <pc:sldMk cId="1894093088" sldId="433"/>
            <ac:spMk id="12" creationId="{C99A7AD5-EFFE-4714-9CAF-DAE9019A043D}"/>
          </ac:spMkLst>
        </pc:spChg>
        <pc:spChg chg="add mod">
          <ac:chgData name="Karen Hammett - ESCB Practice Development Manager" userId="e584b264-17b8-4f07-bfb7-f84cc7b4894a" providerId="ADAL" clId="{7744D7A6-4732-4C17-9A0D-AE9DA1D14264}" dt="2021-05-05T11:14:15.025" v="8332" actId="122"/>
          <ac:spMkLst>
            <pc:docMk/>
            <pc:sldMk cId="1894093088" sldId="433"/>
            <ac:spMk id="13" creationId="{3A8C4879-743C-4168-B8B0-F879B99DF86F}"/>
          </ac:spMkLst>
        </pc:spChg>
        <pc:spChg chg="add mod">
          <ac:chgData name="Karen Hammett - ESCB Practice Development Manager" userId="e584b264-17b8-4f07-bfb7-f84cc7b4894a" providerId="ADAL" clId="{7744D7A6-4732-4C17-9A0D-AE9DA1D14264}" dt="2021-05-05T11:13:29.653" v="8320" actId="1076"/>
          <ac:spMkLst>
            <pc:docMk/>
            <pc:sldMk cId="1894093088" sldId="433"/>
            <ac:spMk id="14" creationId="{DE143D2C-B5B3-4A9C-B8AF-297FD3D9A4D1}"/>
          </ac:spMkLst>
        </pc:spChg>
        <pc:spChg chg="add mod">
          <ac:chgData name="Karen Hammett - ESCB Practice Development Manager" userId="e584b264-17b8-4f07-bfb7-f84cc7b4894a" providerId="ADAL" clId="{7744D7A6-4732-4C17-9A0D-AE9DA1D14264}" dt="2021-05-05T11:12:52.162" v="8310" actId="1076"/>
          <ac:spMkLst>
            <pc:docMk/>
            <pc:sldMk cId="1894093088" sldId="433"/>
            <ac:spMk id="15" creationId="{169C478F-B4AB-483B-8A68-067BC33000FF}"/>
          </ac:spMkLst>
        </pc:spChg>
        <pc:spChg chg="add mod">
          <ac:chgData name="Karen Hammett - ESCB Practice Development Manager" userId="e584b264-17b8-4f07-bfb7-f84cc7b4894a" providerId="ADAL" clId="{7744D7A6-4732-4C17-9A0D-AE9DA1D14264}" dt="2021-05-06T07:16:33.362" v="8570" actId="1076"/>
          <ac:spMkLst>
            <pc:docMk/>
            <pc:sldMk cId="1894093088" sldId="433"/>
            <ac:spMk id="16" creationId="{43D03F74-9CD4-4438-9C75-A8C5B91513F9}"/>
          </ac:spMkLst>
        </pc:spChg>
        <pc:spChg chg="add mod">
          <ac:chgData name="Karen Hammett - ESCB Practice Development Manager" userId="e584b264-17b8-4f07-bfb7-f84cc7b4894a" providerId="ADAL" clId="{7744D7A6-4732-4C17-9A0D-AE9DA1D14264}" dt="2021-05-05T11:12:31.831" v="8304" actId="207"/>
          <ac:spMkLst>
            <pc:docMk/>
            <pc:sldMk cId="1894093088" sldId="433"/>
            <ac:spMk id="17" creationId="{3B0FAE32-8810-4B01-B749-376347BC3DBB}"/>
          </ac:spMkLst>
        </pc:spChg>
        <pc:spChg chg="add mod">
          <ac:chgData name="Karen Hammett - ESCB Practice Development Manager" userId="e584b264-17b8-4f07-bfb7-f84cc7b4894a" providerId="ADAL" clId="{7744D7A6-4732-4C17-9A0D-AE9DA1D14264}" dt="2021-05-05T11:12:35.113" v="8305" actId="207"/>
          <ac:spMkLst>
            <pc:docMk/>
            <pc:sldMk cId="1894093088" sldId="433"/>
            <ac:spMk id="18" creationId="{7D4D4CF9-1506-4389-A425-D6AD31D08F7C}"/>
          </ac:spMkLst>
        </pc:spChg>
        <pc:spChg chg="add mod">
          <ac:chgData name="Karen Hammett - ESCB Practice Development Manager" userId="e584b264-17b8-4f07-bfb7-f84cc7b4894a" providerId="ADAL" clId="{7744D7A6-4732-4C17-9A0D-AE9DA1D14264}" dt="2021-05-05T11:12:39.301" v="8306" actId="207"/>
          <ac:spMkLst>
            <pc:docMk/>
            <pc:sldMk cId="1894093088" sldId="433"/>
            <ac:spMk id="19" creationId="{0DDD15BA-E6F1-4709-B86B-10B971B78603}"/>
          </ac:spMkLst>
        </pc:spChg>
        <pc:spChg chg="add mod">
          <ac:chgData name="Karen Hammett - ESCB Practice Development Manager" userId="e584b264-17b8-4f07-bfb7-f84cc7b4894a" providerId="ADAL" clId="{7744D7A6-4732-4C17-9A0D-AE9DA1D14264}" dt="2021-05-05T11:14:03.511" v="8328" actId="14100"/>
          <ac:spMkLst>
            <pc:docMk/>
            <pc:sldMk cId="1894093088" sldId="433"/>
            <ac:spMk id="20" creationId="{D110AE9A-46E8-483F-8898-65ABC94D2C4E}"/>
          </ac:spMkLst>
        </pc:spChg>
        <pc:spChg chg="mod">
          <ac:chgData name="Karen Hammett - ESCB Practice Development Manager" userId="e584b264-17b8-4f07-bfb7-f84cc7b4894a" providerId="ADAL" clId="{7744D7A6-4732-4C17-9A0D-AE9DA1D14264}" dt="2021-05-05T11:12:49.703" v="8309" actId="1076"/>
          <ac:spMkLst>
            <pc:docMk/>
            <pc:sldMk cId="1894093088" sldId="433"/>
            <ac:spMk id="57348" creationId="{1DFBF0F8-B396-4FE6-AD13-0EAB13514DCE}"/>
          </ac:spMkLst>
        </pc:spChg>
        <pc:cxnChg chg="add mod">
          <ac:chgData name="Karen Hammett - ESCB Practice Development Manager" userId="e584b264-17b8-4f07-bfb7-f84cc7b4894a" providerId="ADAL" clId="{7744D7A6-4732-4C17-9A0D-AE9DA1D14264}" dt="2021-05-05T11:40:57.545" v="8335" actId="14100"/>
          <ac:cxnSpMkLst>
            <pc:docMk/>
            <pc:sldMk cId="1894093088" sldId="433"/>
            <ac:cxnSpMk id="22" creationId="{43638EE6-CA57-4E03-A178-49DEDAC8F1CC}"/>
          </ac:cxnSpMkLst>
        </pc:cxnChg>
        <pc:cxnChg chg="add">
          <ac:chgData name="Karen Hammett - ESCB Practice Development Manager" userId="e584b264-17b8-4f07-bfb7-f84cc7b4894a" providerId="ADAL" clId="{7744D7A6-4732-4C17-9A0D-AE9DA1D14264}" dt="2021-05-06T07:16:16.413" v="8566" actId="11529"/>
          <ac:cxnSpMkLst>
            <pc:docMk/>
            <pc:sldMk cId="1894093088" sldId="433"/>
            <ac:cxnSpMk id="23" creationId="{AB83BB82-5FC2-4169-AC0B-AFD310BDB1DA}"/>
          </ac:cxnSpMkLst>
        </pc:cxnChg>
        <pc:cxnChg chg="add del mod">
          <ac:chgData name="Karen Hammett - ESCB Practice Development Manager" userId="e584b264-17b8-4f07-bfb7-f84cc7b4894a" providerId="ADAL" clId="{7744D7A6-4732-4C17-9A0D-AE9DA1D14264}" dt="2021-05-06T07:16:25.931" v="8568" actId="11529"/>
          <ac:cxnSpMkLst>
            <pc:docMk/>
            <pc:sldMk cId="1894093088" sldId="433"/>
            <ac:cxnSpMk id="25" creationId="{EF86CB2F-3705-464A-BB69-27E230248DE4}"/>
          </ac:cxnSpMkLst>
        </pc:cxnChg>
        <pc:cxnChg chg="add mod">
          <ac:chgData name="Karen Hammett - ESCB Practice Development Manager" userId="e584b264-17b8-4f07-bfb7-f84cc7b4894a" providerId="ADAL" clId="{7744D7A6-4732-4C17-9A0D-AE9DA1D14264}" dt="2021-05-05T11:42:11.287" v="8342" actId="14100"/>
          <ac:cxnSpMkLst>
            <pc:docMk/>
            <pc:sldMk cId="1894093088" sldId="433"/>
            <ac:cxnSpMk id="26" creationId="{5474E0DB-FF7A-4623-AAA1-0EB7AE4CAC1E}"/>
          </ac:cxnSpMkLst>
        </pc:cxnChg>
        <pc:cxnChg chg="add mod">
          <ac:chgData name="Karen Hammett - ESCB Practice Development Manager" userId="e584b264-17b8-4f07-bfb7-f84cc7b4894a" providerId="ADAL" clId="{7744D7A6-4732-4C17-9A0D-AE9DA1D14264}" dt="2021-05-06T07:16:31.588" v="8569" actId="11529"/>
          <ac:cxnSpMkLst>
            <pc:docMk/>
            <pc:sldMk cId="1894093088" sldId="433"/>
            <ac:cxnSpMk id="28" creationId="{DB7A3393-C1A3-49DA-9294-7A81B85FA0F6}"/>
          </ac:cxnSpMkLst>
        </pc:cxnChg>
        <pc:cxnChg chg="add">
          <ac:chgData name="Karen Hammett - ESCB Practice Development Manager" userId="e584b264-17b8-4f07-bfb7-f84cc7b4894a" providerId="ADAL" clId="{7744D7A6-4732-4C17-9A0D-AE9DA1D14264}" dt="2021-05-06T07:16:54.824" v="8574" actId="11529"/>
          <ac:cxnSpMkLst>
            <pc:docMk/>
            <pc:sldMk cId="1894093088" sldId="433"/>
            <ac:cxnSpMk id="30" creationId="{0AC53049-5D30-4DD5-BBE9-39EECE6D5CAB}"/>
          </ac:cxnSpMkLst>
        </pc:cxnChg>
        <pc:cxnChg chg="add mod">
          <ac:chgData name="Karen Hammett - ESCB Practice Development Manager" userId="e584b264-17b8-4f07-bfb7-f84cc7b4894a" providerId="ADAL" clId="{7744D7A6-4732-4C17-9A0D-AE9DA1D14264}" dt="2021-05-06T07:16:59.619" v="8575" actId="11529"/>
          <ac:cxnSpMkLst>
            <pc:docMk/>
            <pc:sldMk cId="1894093088" sldId="433"/>
            <ac:cxnSpMk id="57344" creationId="{2C4C9C74-3AE0-4715-8A10-F913CD540814}"/>
          </ac:cxnSpMkLst>
        </pc:cxnChg>
        <pc:cxnChg chg="add">
          <ac:chgData name="Karen Hammett - ESCB Practice Development Manager" userId="e584b264-17b8-4f07-bfb7-f84cc7b4894a" providerId="ADAL" clId="{7744D7A6-4732-4C17-9A0D-AE9DA1D14264}" dt="2021-05-06T07:17:12.698" v="8577" actId="11529"/>
          <ac:cxnSpMkLst>
            <pc:docMk/>
            <pc:sldMk cId="1894093088" sldId="433"/>
            <ac:cxnSpMk id="57349" creationId="{E7F71ADF-3890-41E4-B66C-86A75C89D5DB}"/>
          </ac:cxnSpMkLst>
        </pc:cxnChg>
        <pc:cxnChg chg="add mod">
          <ac:chgData name="Karen Hammett - ESCB Practice Development Manager" userId="e584b264-17b8-4f07-bfb7-f84cc7b4894a" providerId="ADAL" clId="{7744D7A6-4732-4C17-9A0D-AE9DA1D14264}" dt="2021-05-06T07:17:18.710" v="8578" actId="11529"/>
          <ac:cxnSpMkLst>
            <pc:docMk/>
            <pc:sldMk cId="1894093088" sldId="433"/>
            <ac:cxnSpMk id="57352" creationId="{277067EF-5148-47F9-8E02-2FD5DBD5A596}"/>
          </ac:cxnSpMkLst>
        </pc:cxnChg>
      </pc:sldChg>
      <pc:sldChg chg="modSp mod">
        <pc:chgData name="Karen Hammett - ESCB Practice Development Manager" userId="e584b264-17b8-4f07-bfb7-f84cc7b4894a" providerId="ADAL" clId="{7744D7A6-4732-4C17-9A0D-AE9DA1D14264}" dt="2021-04-29T12:32:32.124" v="2635" actId="6549"/>
        <pc:sldMkLst>
          <pc:docMk/>
          <pc:sldMk cId="3593289636" sldId="434"/>
        </pc:sldMkLst>
        <pc:spChg chg="mod">
          <ac:chgData name="Karen Hammett - ESCB Practice Development Manager" userId="e584b264-17b8-4f07-bfb7-f84cc7b4894a" providerId="ADAL" clId="{7744D7A6-4732-4C17-9A0D-AE9DA1D14264}" dt="2021-04-29T12:32:32.124" v="2635" actId="6549"/>
          <ac:spMkLst>
            <pc:docMk/>
            <pc:sldMk cId="3593289636" sldId="434"/>
            <ac:spMk id="57348" creationId="{1DFBF0F8-B396-4FE6-AD13-0EAB13514DCE}"/>
          </ac:spMkLst>
        </pc:spChg>
      </pc:sldChg>
      <pc:sldChg chg="modSp mod modNotesTx">
        <pc:chgData name="Karen Hammett - ESCB Practice Development Manager" userId="e584b264-17b8-4f07-bfb7-f84cc7b4894a" providerId="ADAL" clId="{7744D7A6-4732-4C17-9A0D-AE9DA1D14264}" dt="2021-05-05T06:49:02.365" v="7193" actId="12"/>
        <pc:sldMkLst>
          <pc:docMk/>
          <pc:sldMk cId="159574895" sldId="435"/>
        </pc:sldMkLst>
        <pc:spChg chg="mod">
          <ac:chgData name="Karen Hammett - ESCB Practice Development Manager" userId="e584b264-17b8-4f07-bfb7-f84cc7b4894a" providerId="ADAL" clId="{7744D7A6-4732-4C17-9A0D-AE9DA1D14264}" dt="2021-04-29T12:54:57.354" v="3670" actId="6549"/>
          <ac:spMkLst>
            <pc:docMk/>
            <pc:sldMk cId="159574895" sldId="435"/>
            <ac:spMk id="2" creationId="{A0655FFA-D77D-434A-BD50-025F9282F8EC}"/>
          </ac:spMkLst>
        </pc:spChg>
        <pc:spChg chg="mod">
          <ac:chgData name="Karen Hammett - ESCB Practice Development Manager" userId="e584b264-17b8-4f07-bfb7-f84cc7b4894a" providerId="ADAL" clId="{7744D7A6-4732-4C17-9A0D-AE9DA1D14264}" dt="2021-05-05T06:49:02.365" v="7193" actId="12"/>
          <ac:spMkLst>
            <pc:docMk/>
            <pc:sldMk cId="159574895" sldId="435"/>
            <ac:spMk id="6" creationId="{3BA3B0FA-AFDD-434C-90DA-D7DC5CC5EBD6}"/>
          </ac:spMkLst>
        </pc:spChg>
        <pc:spChg chg="mod">
          <ac:chgData name="Karen Hammett - ESCB Practice Development Manager" userId="e584b264-17b8-4f07-bfb7-f84cc7b4894a" providerId="ADAL" clId="{7744D7A6-4732-4C17-9A0D-AE9DA1D14264}" dt="2021-05-04T07:32:32.077" v="4353" actId="1076"/>
          <ac:spMkLst>
            <pc:docMk/>
            <pc:sldMk cId="159574895" sldId="435"/>
            <ac:spMk id="57348" creationId="{1DFBF0F8-B396-4FE6-AD13-0EAB13514DCE}"/>
          </ac:spMkLst>
        </pc:spChg>
      </pc:sldChg>
      <pc:sldChg chg="addSp modSp mod">
        <pc:chgData name="Karen Hammett - ESCB Practice Development Manager" userId="e584b264-17b8-4f07-bfb7-f84cc7b4894a" providerId="ADAL" clId="{7744D7A6-4732-4C17-9A0D-AE9DA1D14264}" dt="2021-05-04T08:54:47.590" v="6381" actId="6549"/>
        <pc:sldMkLst>
          <pc:docMk/>
          <pc:sldMk cId="1655703930" sldId="437"/>
        </pc:sldMkLst>
        <pc:spChg chg="add mod">
          <ac:chgData name="Karen Hammett - ESCB Practice Development Manager" userId="e584b264-17b8-4f07-bfb7-f84cc7b4894a" providerId="ADAL" clId="{7744D7A6-4732-4C17-9A0D-AE9DA1D14264}" dt="2021-05-04T08:54:47.590" v="6381" actId="6549"/>
          <ac:spMkLst>
            <pc:docMk/>
            <pc:sldMk cId="1655703930" sldId="437"/>
            <ac:spMk id="2" creationId="{7D1D2A19-7C98-4799-BADB-AE5A95B024A2}"/>
          </ac:spMkLst>
        </pc:spChg>
        <pc:spChg chg="mod">
          <ac:chgData name="Karen Hammett - ESCB Practice Development Manager" userId="e584b264-17b8-4f07-bfb7-f84cc7b4894a" providerId="ADAL" clId="{7744D7A6-4732-4C17-9A0D-AE9DA1D14264}" dt="2021-04-20T08:18:25.315" v="449" actId="6549"/>
          <ac:spMkLst>
            <pc:docMk/>
            <pc:sldMk cId="1655703930" sldId="437"/>
            <ac:spMk id="6" creationId="{3BA3B0FA-AFDD-434C-90DA-D7DC5CC5EBD6}"/>
          </ac:spMkLst>
        </pc:spChg>
        <pc:spChg chg="mod">
          <ac:chgData name="Karen Hammett - ESCB Practice Development Manager" userId="e584b264-17b8-4f07-bfb7-f84cc7b4894a" providerId="ADAL" clId="{7744D7A6-4732-4C17-9A0D-AE9DA1D14264}" dt="2021-04-20T08:18:21.616" v="448" actId="20577"/>
          <ac:spMkLst>
            <pc:docMk/>
            <pc:sldMk cId="1655703930" sldId="437"/>
            <ac:spMk id="57348" creationId="{1DFBF0F8-B396-4FE6-AD13-0EAB13514DCE}"/>
          </ac:spMkLst>
        </pc:spChg>
      </pc:sldChg>
      <pc:sldChg chg="modSp mod modNotesTx">
        <pc:chgData name="Karen Hammett - ESCB Practice Development Manager" userId="e584b264-17b8-4f07-bfb7-f84cc7b4894a" providerId="ADAL" clId="{7744D7A6-4732-4C17-9A0D-AE9DA1D14264}" dt="2021-05-05T07:12:03.855" v="7379" actId="20577"/>
        <pc:sldMkLst>
          <pc:docMk/>
          <pc:sldMk cId="1937118002" sldId="438"/>
        </pc:sldMkLst>
        <pc:spChg chg="mod">
          <ac:chgData name="Karen Hammett - ESCB Practice Development Manager" userId="e584b264-17b8-4f07-bfb7-f84cc7b4894a" providerId="ADAL" clId="{7744D7A6-4732-4C17-9A0D-AE9DA1D14264}" dt="2021-05-05T07:11:57.582" v="7376" actId="21"/>
          <ac:spMkLst>
            <pc:docMk/>
            <pc:sldMk cId="1937118002" sldId="438"/>
            <ac:spMk id="2" creationId="{A0655FFA-D77D-434A-BD50-025F9282F8EC}"/>
          </ac:spMkLst>
        </pc:spChg>
        <pc:spChg chg="mod">
          <ac:chgData name="Karen Hammett - ESCB Practice Development Manager" userId="e584b264-17b8-4f07-bfb7-f84cc7b4894a" providerId="ADAL" clId="{7744D7A6-4732-4C17-9A0D-AE9DA1D14264}" dt="2021-05-05T06:57:16.342" v="7201" actId="14100"/>
          <ac:spMkLst>
            <pc:docMk/>
            <pc:sldMk cId="1937118002" sldId="438"/>
            <ac:spMk id="57348" creationId="{1DFBF0F8-B396-4FE6-AD13-0EAB13514DCE}"/>
          </ac:spMkLst>
        </pc:spChg>
      </pc:sldChg>
      <pc:sldChg chg="del">
        <pc:chgData name="Karen Hammett - ESCB Practice Development Manager" userId="e584b264-17b8-4f07-bfb7-f84cc7b4894a" providerId="ADAL" clId="{7744D7A6-4732-4C17-9A0D-AE9DA1D14264}" dt="2021-05-04T08:21:56.257" v="5899" actId="47"/>
        <pc:sldMkLst>
          <pc:docMk/>
          <pc:sldMk cId="1377710868" sldId="439"/>
        </pc:sldMkLst>
      </pc:sldChg>
      <pc:sldChg chg="del">
        <pc:chgData name="Karen Hammett - ESCB Practice Development Manager" userId="e584b264-17b8-4f07-bfb7-f84cc7b4894a" providerId="ADAL" clId="{7744D7A6-4732-4C17-9A0D-AE9DA1D14264}" dt="2021-05-04T08:21:58.364" v="5900" actId="47"/>
        <pc:sldMkLst>
          <pc:docMk/>
          <pc:sldMk cId="143902468" sldId="440"/>
        </pc:sldMkLst>
      </pc:sldChg>
      <pc:sldChg chg="del">
        <pc:chgData name="Karen Hammett - ESCB Practice Development Manager" userId="e584b264-17b8-4f07-bfb7-f84cc7b4894a" providerId="ADAL" clId="{7744D7A6-4732-4C17-9A0D-AE9DA1D14264}" dt="2021-05-04T08:22:04.115" v="5901" actId="47"/>
        <pc:sldMkLst>
          <pc:docMk/>
          <pc:sldMk cId="782992055" sldId="441"/>
        </pc:sldMkLst>
      </pc:sldChg>
      <pc:sldChg chg="modSp mod modNotesTx">
        <pc:chgData name="Karen Hammett - ESCB Practice Development Manager" userId="e584b264-17b8-4f07-bfb7-f84cc7b4894a" providerId="ADAL" clId="{7744D7A6-4732-4C17-9A0D-AE9DA1D14264}" dt="2021-05-05T12:04:32.323" v="8486" actId="20577"/>
        <pc:sldMkLst>
          <pc:docMk/>
          <pc:sldMk cId="3108680206" sldId="442"/>
        </pc:sldMkLst>
        <pc:spChg chg="mod">
          <ac:chgData name="Karen Hammett - ESCB Practice Development Manager" userId="e584b264-17b8-4f07-bfb7-f84cc7b4894a" providerId="ADAL" clId="{7744D7A6-4732-4C17-9A0D-AE9DA1D14264}" dt="2021-05-05T11:56:35.086" v="8386" actId="21"/>
          <ac:spMkLst>
            <pc:docMk/>
            <pc:sldMk cId="3108680206" sldId="442"/>
            <ac:spMk id="6" creationId="{3BA3B0FA-AFDD-434C-90DA-D7DC5CC5EBD6}"/>
          </ac:spMkLst>
        </pc:spChg>
        <pc:spChg chg="mod">
          <ac:chgData name="Karen Hammett - ESCB Practice Development Manager" userId="e584b264-17b8-4f07-bfb7-f84cc7b4894a" providerId="ADAL" clId="{7744D7A6-4732-4C17-9A0D-AE9DA1D14264}" dt="2021-05-05T07:12:22.859" v="7382" actId="20577"/>
          <ac:spMkLst>
            <pc:docMk/>
            <pc:sldMk cId="3108680206" sldId="442"/>
            <ac:spMk id="57348" creationId="{1DFBF0F8-B396-4FE6-AD13-0EAB13514DCE}"/>
          </ac:spMkLst>
        </pc:spChg>
      </pc:sldChg>
      <pc:sldChg chg="delSp modSp mod">
        <pc:chgData name="Karen Hammett - ESCB Practice Development Manager" userId="e584b264-17b8-4f07-bfb7-f84cc7b4894a" providerId="ADAL" clId="{7744D7A6-4732-4C17-9A0D-AE9DA1D14264}" dt="2021-05-05T12:05:45.876" v="8565" actId="14100"/>
        <pc:sldMkLst>
          <pc:docMk/>
          <pc:sldMk cId="1391422121" sldId="443"/>
        </pc:sldMkLst>
        <pc:spChg chg="mod">
          <ac:chgData name="Karen Hammett - ESCB Practice Development Manager" userId="e584b264-17b8-4f07-bfb7-f84cc7b4894a" providerId="ADAL" clId="{7744D7A6-4732-4C17-9A0D-AE9DA1D14264}" dt="2021-05-05T12:05:45.876" v="8565" actId="14100"/>
          <ac:spMkLst>
            <pc:docMk/>
            <pc:sldMk cId="1391422121" sldId="443"/>
            <ac:spMk id="6" creationId="{3BA3B0FA-AFDD-434C-90DA-D7DC5CC5EBD6}"/>
          </ac:spMkLst>
        </pc:spChg>
        <pc:spChg chg="del mod">
          <ac:chgData name="Karen Hammett - ESCB Practice Development Manager" userId="e584b264-17b8-4f07-bfb7-f84cc7b4894a" providerId="ADAL" clId="{7744D7A6-4732-4C17-9A0D-AE9DA1D14264}" dt="2021-05-05T12:05:38.573" v="8562" actId="478"/>
          <ac:spMkLst>
            <pc:docMk/>
            <pc:sldMk cId="1391422121" sldId="443"/>
            <ac:spMk id="57348" creationId="{1DFBF0F8-B396-4FE6-AD13-0EAB13514DCE}"/>
          </ac:spMkLst>
        </pc:spChg>
      </pc:sldChg>
      <pc:sldChg chg="addSp delSp modSp mod ord modNotesTx">
        <pc:chgData name="Karen Hammett - ESCB Practice Development Manager" userId="e584b264-17b8-4f07-bfb7-f84cc7b4894a" providerId="ADAL" clId="{7744D7A6-4732-4C17-9A0D-AE9DA1D14264}" dt="2021-04-29T12:33:07.933" v="2638" actId="6549"/>
        <pc:sldMkLst>
          <pc:docMk/>
          <pc:sldMk cId="3323614040" sldId="444"/>
        </pc:sldMkLst>
        <pc:spChg chg="add mod">
          <ac:chgData name="Karen Hammett - ESCB Practice Development Manager" userId="e584b264-17b8-4f07-bfb7-f84cc7b4894a" providerId="ADAL" clId="{7744D7A6-4732-4C17-9A0D-AE9DA1D14264}" dt="2021-04-29T12:20:14.710" v="2446" actId="122"/>
          <ac:spMkLst>
            <pc:docMk/>
            <pc:sldMk cId="3323614040" sldId="444"/>
            <ac:spMk id="2" creationId="{9EA72245-A50E-4DA7-B5A2-863CDD3F520A}"/>
          </ac:spMkLst>
        </pc:spChg>
        <pc:spChg chg="add del mod">
          <ac:chgData name="Karen Hammett - ESCB Practice Development Manager" userId="e584b264-17b8-4f07-bfb7-f84cc7b4894a" providerId="ADAL" clId="{7744D7A6-4732-4C17-9A0D-AE9DA1D14264}" dt="2021-04-29T12:07:09.689" v="2125" actId="478"/>
          <ac:spMkLst>
            <pc:docMk/>
            <pc:sldMk cId="3323614040" sldId="444"/>
            <ac:spMk id="2" creationId="{A667EFF4-F64E-48F5-BEC8-779900FADF9C}"/>
          </ac:spMkLst>
        </pc:spChg>
        <pc:spChg chg="add mod">
          <ac:chgData name="Karen Hammett - ESCB Practice Development Manager" userId="e584b264-17b8-4f07-bfb7-f84cc7b4894a" providerId="ADAL" clId="{7744D7A6-4732-4C17-9A0D-AE9DA1D14264}" dt="2021-04-29T12:20:40.085" v="2448" actId="14100"/>
          <ac:spMkLst>
            <pc:docMk/>
            <pc:sldMk cId="3323614040" sldId="444"/>
            <ac:spMk id="3" creationId="{D4D0CA2F-6F35-4231-B0B0-510325FB1D79}"/>
          </ac:spMkLst>
        </pc:spChg>
        <pc:spChg chg="add mod">
          <ac:chgData name="Karen Hammett - ESCB Practice Development Manager" userId="e584b264-17b8-4f07-bfb7-f84cc7b4894a" providerId="ADAL" clId="{7744D7A6-4732-4C17-9A0D-AE9DA1D14264}" dt="2021-04-29T12:21:20.891" v="2530" actId="20577"/>
          <ac:spMkLst>
            <pc:docMk/>
            <pc:sldMk cId="3323614040" sldId="444"/>
            <ac:spMk id="4" creationId="{84AFB1AA-D052-48EE-B314-1DA58B03AA2B}"/>
          </ac:spMkLst>
        </pc:spChg>
        <pc:spChg chg="add del mod">
          <ac:chgData name="Karen Hammett - ESCB Practice Development Manager" userId="e584b264-17b8-4f07-bfb7-f84cc7b4894a" providerId="ADAL" clId="{7744D7A6-4732-4C17-9A0D-AE9DA1D14264}" dt="2021-04-29T12:06:53.247" v="2124"/>
          <ac:spMkLst>
            <pc:docMk/>
            <pc:sldMk cId="3323614040" sldId="444"/>
            <ac:spMk id="4" creationId="{C78F6F3F-A466-4764-BFE5-DDE1F15C36D8}"/>
          </ac:spMkLst>
        </pc:spChg>
        <pc:spChg chg="add mod">
          <ac:chgData name="Karen Hammett - ESCB Practice Development Manager" userId="e584b264-17b8-4f07-bfb7-f84cc7b4894a" providerId="ADAL" clId="{7744D7A6-4732-4C17-9A0D-AE9DA1D14264}" dt="2021-04-29T12:07:53.964" v="2239" actId="20577"/>
          <ac:spMkLst>
            <pc:docMk/>
            <pc:sldMk cId="3323614040" sldId="444"/>
            <ac:spMk id="5" creationId="{07CAF4C5-5338-4B45-8CDE-927746492185}"/>
          </ac:spMkLst>
        </pc:spChg>
        <pc:spChg chg="mod">
          <ac:chgData name="Karen Hammett - ESCB Practice Development Manager" userId="e584b264-17b8-4f07-bfb7-f84cc7b4894a" providerId="ADAL" clId="{7744D7A6-4732-4C17-9A0D-AE9DA1D14264}" dt="2021-04-29T12:09:02.903" v="2264" actId="5793"/>
          <ac:spMkLst>
            <pc:docMk/>
            <pc:sldMk cId="3323614040" sldId="444"/>
            <ac:spMk id="6" creationId="{3BA3B0FA-AFDD-434C-90DA-D7DC5CC5EBD6}"/>
          </ac:spMkLst>
        </pc:spChg>
        <pc:spChg chg="add mod">
          <ac:chgData name="Karen Hammett - ESCB Practice Development Manager" userId="e584b264-17b8-4f07-bfb7-f84cc7b4894a" providerId="ADAL" clId="{7744D7A6-4732-4C17-9A0D-AE9DA1D14264}" dt="2021-04-29T12:08:46.724" v="2263" actId="122"/>
          <ac:spMkLst>
            <pc:docMk/>
            <pc:sldMk cId="3323614040" sldId="444"/>
            <ac:spMk id="7" creationId="{F77090F6-C9DC-4CF6-B4AB-03755CAAAB40}"/>
          </ac:spMkLst>
        </pc:spChg>
        <pc:spChg chg="add mod">
          <ac:chgData name="Karen Hammett - ESCB Practice Development Manager" userId="e584b264-17b8-4f07-bfb7-f84cc7b4894a" providerId="ADAL" clId="{7744D7A6-4732-4C17-9A0D-AE9DA1D14264}" dt="2021-04-29T12:10:04.696" v="2422" actId="14100"/>
          <ac:spMkLst>
            <pc:docMk/>
            <pc:sldMk cId="3323614040" sldId="444"/>
            <ac:spMk id="8" creationId="{28C518F7-71C2-4EC9-9399-2888C9FE2388}"/>
          </ac:spMkLst>
        </pc:spChg>
        <pc:spChg chg="mod">
          <ac:chgData name="Karen Hammett - ESCB Practice Development Manager" userId="e584b264-17b8-4f07-bfb7-f84cc7b4894a" providerId="ADAL" clId="{7744D7A6-4732-4C17-9A0D-AE9DA1D14264}" dt="2021-04-20T08:19:23.717" v="519" actId="20577"/>
          <ac:spMkLst>
            <pc:docMk/>
            <pc:sldMk cId="3323614040" sldId="444"/>
            <ac:spMk id="57348" creationId="{1DFBF0F8-B396-4FE6-AD13-0EAB13514DCE}"/>
          </ac:spMkLst>
        </pc:spChg>
      </pc:sldChg>
      <pc:sldChg chg="modSp add del mod">
        <pc:chgData name="Karen Hammett - ESCB Practice Development Manager" userId="e584b264-17b8-4f07-bfb7-f84cc7b4894a" providerId="ADAL" clId="{7744D7A6-4732-4C17-9A0D-AE9DA1D14264}" dt="2021-04-29T12:01:57.579" v="1878" actId="47"/>
        <pc:sldMkLst>
          <pc:docMk/>
          <pc:sldMk cId="3658133164" sldId="445"/>
        </pc:sldMkLst>
        <pc:spChg chg="mod">
          <ac:chgData name="Karen Hammett - ESCB Practice Development Manager" userId="e584b264-17b8-4f07-bfb7-f84cc7b4894a" providerId="ADAL" clId="{7744D7A6-4732-4C17-9A0D-AE9DA1D14264}" dt="2021-04-20T08:25:04.326" v="829" actId="20577"/>
          <ac:spMkLst>
            <pc:docMk/>
            <pc:sldMk cId="3658133164" sldId="445"/>
            <ac:spMk id="6" creationId="{3BA3B0FA-AFDD-434C-90DA-D7DC5CC5EBD6}"/>
          </ac:spMkLst>
        </pc:spChg>
        <pc:spChg chg="mod">
          <ac:chgData name="Karen Hammett - ESCB Practice Development Manager" userId="e584b264-17b8-4f07-bfb7-f84cc7b4894a" providerId="ADAL" clId="{7744D7A6-4732-4C17-9A0D-AE9DA1D14264}" dt="2021-04-20T08:23:57.394" v="561" actId="20577"/>
          <ac:spMkLst>
            <pc:docMk/>
            <pc:sldMk cId="3658133164" sldId="445"/>
            <ac:spMk id="57348" creationId="{1DFBF0F8-B396-4FE6-AD13-0EAB13514DCE}"/>
          </ac:spMkLst>
        </pc:spChg>
      </pc:sldChg>
      <pc:sldChg chg="modSp mod modNotesTx">
        <pc:chgData name="Karen Hammett - ESCB Practice Development Manager" userId="e584b264-17b8-4f07-bfb7-f84cc7b4894a" providerId="ADAL" clId="{7744D7A6-4732-4C17-9A0D-AE9DA1D14264}" dt="2021-05-04T07:37:09.997" v="4590" actId="20577"/>
        <pc:sldMkLst>
          <pc:docMk/>
          <pc:sldMk cId="348185445" sldId="446"/>
        </pc:sldMkLst>
        <pc:spChg chg="mod">
          <ac:chgData name="Karen Hammett - ESCB Practice Development Manager" userId="e584b264-17b8-4f07-bfb7-f84cc7b4894a" providerId="ADAL" clId="{7744D7A6-4732-4C17-9A0D-AE9DA1D14264}" dt="2021-05-04T07:37:09.997" v="4590" actId="20577"/>
          <ac:spMkLst>
            <pc:docMk/>
            <pc:sldMk cId="348185445" sldId="446"/>
            <ac:spMk id="6" creationId="{3BA3B0FA-AFDD-434C-90DA-D7DC5CC5EBD6}"/>
          </ac:spMkLst>
        </pc:spChg>
      </pc:sldChg>
      <pc:sldChg chg="modSp add del mod ord">
        <pc:chgData name="Karen Hammett - ESCB Practice Development Manager" userId="e584b264-17b8-4f07-bfb7-f84cc7b4894a" providerId="ADAL" clId="{7744D7A6-4732-4C17-9A0D-AE9DA1D14264}" dt="2021-05-04T07:31:19.714" v="4347" actId="47"/>
        <pc:sldMkLst>
          <pc:docMk/>
          <pc:sldMk cId="2271414204" sldId="447"/>
        </pc:sldMkLst>
        <pc:spChg chg="mod">
          <ac:chgData name="Karen Hammett - ESCB Practice Development Manager" userId="e584b264-17b8-4f07-bfb7-f84cc7b4894a" providerId="ADAL" clId="{7744D7A6-4732-4C17-9A0D-AE9DA1D14264}" dt="2021-05-04T07:25:14.377" v="4336" actId="6549"/>
          <ac:spMkLst>
            <pc:docMk/>
            <pc:sldMk cId="2271414204" sldId="447"/>
            <ac:spMk id="6" creationId="{3BA3B0FA-AFDD-434C-90DA-D7DC5CC5EBD6}"/>
          </ac:spMkLst>
        </pc:spChg>
      </pc:sldChg>
      <pc:sldChg chg="modSp add mod">
        <pc:chgData name="Karen Hammett - ESCB Practice Development Manager" userId="e584b264-17b8-4f07-bfb7-f84cc7b4894a" providerId="ADAL" clId="{7744D7A6-4732-4C17-9A0D-AE9DA1D14264}" dt="2021-05-04T08:15:33.984" v="5564" actId="1076"/>
        <pc:sldMkLst>
          <pc:docMk/>
          <pc:sldMk cId="1685397252" sldId="448"/>
        </pc:sldMkLst>
        <pc:spChg chg="mod">
          <ac:chgData name="Karen Hammett - ESCB Practice Development Manager" userId="e584b264-17b8-4f07-bfb7-f84cc7b4894a" providerId="ADAL" clId="{7744D7A6-4732-4C17-9A0D-AE9DA1D14264}" dt="2021-05-04T08:15:33.984" v="5564" actId="1076"/>
          <ac:spMkLst>
            <pc:docMk/>
            <pc:sldMk cId="1685397252" sldId="448"/>
            <ac:spMk id="2" creationId="{A0655FFA-D77D-434A-BD50-025F9282F8EC}"/>
          </ac:spMkLst>
        </pc:spChg>
        <pc:spChg chg="mod">
          <ac:chgData name="Karen Hammett - ESCB Practice Development Manager" userId="e584b264-17b8-4f07-bfb7-f84cc7b4894a" providerId="ADAL" clId="{7744D7A6-4732-4C17-9A0D-AE9DA1D14264}" dt="2021-05-04T08:15:31.155" v="5563" actId="1076"/>
          <ac:spMkLst>
            <pc:docMk/>
            <pc:sldMk cId="1685397252" sldId="448"/>
            <ac:spMk id="57348" creationId="{1DFBF0F8-B396-4FE6-AD13-0EAB13514DCE}"/>
          </ac:spMkLst>
        </pc:spChg>
      </pc:sldChg>
      <pc:sldChg chg="modSp add mod">
        <pc:chgData name="Karen Hammett - ESCB Practice Development Manager" userId="e584b264-17b8-4f07-bfb7-f84cc7b4894a" providerId="ADAL" clId="{7744D7A6-4732-4C17-9A0D-AE9DA1D14264}" dt="2021-05-04T08:56:57.664" v="6472" actId="20577"/>
        <pc:sldMkLst>
          <pc:docMk/>
          <pc:sldMk cId="3131118834" sldId="449"/>
        </pc:sldMkLst>
        <pc:spChg chg="mod">
          <ac:chgData name="Karen Hammett - ESCB Practice Development Manager" userId="e584b264-17b8-4f07-bfb7-f84cc7b4894a" providerId="ADAL" clId="{7744D7A6-4732-4C17-9A0D-AE9DA1D14264}" dt="2021-05-04T08:56:57.664" v="6472" actId="20577"/>
          <ac:spMkLst>
            <pc:docMk/>
            <pc:sldMk cId="3131118834" sldId="449"/>
            <ac:spMk id="6" creationId="{3BA3B0FA-AFDD-434C-90DA-D7DC5CC5EBD6}"/>
          </ac:spMkLst>
        </pc:spChg>
        <pc:spChg chg="mod">
          <ac:chgData name="Karen Hammett - ESCB Practice Development Manager" userId="e584b264-17b8-4f07-bfb7-f84cc7b4894a" providerId="ADAL" clId="{7744D7A6-4732-4C17-9A0D-AE9DA1D14264}" dt="2021-05-04T08:23:27.412" v="5969" actId="20577"/>
          <ac:spMkLst>
            <pc:docMk/>
            <pc:sldMk cId="3131118834" sldId="449"/>
            <ac:spMk id="57348" creationId="{1DFBF0F8-B396-4FE6-AD13-0EAB13514DCE}"/>
          </ac:spMkLst>
        </pc:spChg>
      </pc:sldChg>
      <pc:sldChg chg="modSp add del mod">
        <pc:chgData name="Karen Hammett - ESCB Practice Development Manager" userId="e584b264-17b8-4f07-bfb7-f84cc7b4894a" providerId="ADAL" clId="{7744D7A6-4732-4C17-9A0D-AE9DA1D14264}" dt="2021-05-04T07:34:18.392" v="4434" actId="47"/>
        <pc:sldMkLst>
          <pc:docMk/>
          <pc:sldMk cId="4169203982" sldId="449"/>
        </pc:sldMkLst>
        <pc:spChg chg="mod">
          <ac:chgData name="Karen Hammett - ESCB Practice Development Manager" userId="e584b264-17b8-4f07-bfb7-f84cc7b4894a" providerId="ADAL" clId="{7744D7A6-4732-4C17-9A0D-AE9DA1D14264}" dt="2021-05-04T07:33:59.928" v="4433" actId="20577"/>
          <ac:spMkLst>
            <pc:docMk/>
            <pc:sldMk cId="4169203982" sldId="449"/>
            <ac:spMk id="6" creationId="{3BA3B0FA-AFDD-434C-90DA-D7DC5CC5EBD6}"/>
          </ac:spMkLst>
        </pc:spChg>
      </pc:sldChg>
      <pc:sldChg chg="modSp add mod">
        <pc:chgData name="Karen Hammett - ESCB Practice Development Manager" userId="e584b264-17b8-4f07-bfb7-f84cc7b4894a" providerId="ADAL" clId="{7744D7A6-4732-4C17-9A0D-AE9DA1D14264}" dt="2021-05-05T07:39:02.973" v="8274" actId="14100"/>
        <pc:sldMkLst>
          <pc:docMk/>
          <pc:sldMk cId="332029400" sldId="450"/>
        </pc:sldMkLst>
        <pc:spChg chg="mod">
          <ac:chgData name="Karen Hammett - ESCB Practice Development Manager" userId="e584b264-17b8-4f07-bfb7-f84cc7b4894a" providerId="ADAL" clId="{7744D7A6-4732-4C17-9A0D-AE9DA1D14264}" dt="2021-05-05T07:39:02.973" v="8274" actId="14100"/>
          <ac:spMkLst>
            <pc:docMk/>
            <pc:sldMk cId="332029400" sldId="450"/>
            <ac:spMk id="6" creationId="{3BA3B0FA-AFDD-434C-90DA-D7DC5CC5EBD6}"/>
          </ac:spMkLst>
        </pc:spChg>
        <pc:spChg chg="mod">
          <ac:chgData name="Karen Hammett - ESCB Practice Development Manager" userId="e584b264-17b8-4f07-bfb7-f84cc7b4894a" providerId="ADAL" clId="{7744D7A6-4732-4C17-9A0D-AE9DA1D14264}" dt="2021-05-05T07:34:00.663" v="7795" actId="20577"/>
          <ac:spMkLst>
            <pc:docMk/>
            <pc:sldMk cId="332029400" sldId="450"/>
            <ac:spMk id="57348" creationId="{1DFBF0F8-B396-4FE6-AD13-0EAB13514DCE}"/>
          </ac:spMkLst>
        </pc:spChg>
      </pc:sldChg>
      <pc:sldChg chg="new del">
        <pc:chgData name="Karen Hammett - ESCB Practice Development Manager" userId="e584b264-17b8-4f07-bfb7-f84cc7b4894a" providerId="ADAL" clId="{7744D7A6-4732-4C17-9A0D-AE9DA1D14264}" dt="2021-05-04T08:54:20.648" v="6346" actId="47"/>
        <pc:sldMkLst>
          <pc:docMk/>
          <pc:sldMk cId="2874320204" sldId="450"/>
        </pc:sldMkLst>
      </pc:sldChg>
    </pc:docChg>
  </pc:docChgLst>
  <pc:docChgLst>
    <pc:chgData name="Karen Hammett - ESCB Practice Development Manager" userId="e584b264-17b8-4f07-bfb7-f84cc7b4894a" providerId="ADAL" clId="{89011DD5-A848-4160-8D7A-54EF9E3FD62B}"/>
    <pc:docChg chg="undo custSel addSld delSld modSld sldOrd">
      <pc:chgData name="Karen Hammett - ESCB Practice Development Manager" userId="e584b264-17b8-4f07-bfb7-f84cc7b4894a" providerId="ADAL" clId="{89011DD5-A848-4160-8D7A-54EF9E3FD62B}" dt="2021-06-10T13:43:07.262" v="1375" actId="1076"/>
      <pc:docMkLst>
        <pc:docMk/>
      </pc:docMkLst>
      <pc:sldChg chg="modSp mod">
        <pc:chgData name="Karen Hammett - ESCB Practice Development Manager" userId="e584b264-17b8-4f07-bfb7-f84cc7b4894a" providerId="ADAL" clId="{89011DD5-A848-4160-8D7A-54EF9E3FD62B}" dt="2021-06-10T10:32:56.875" v="0" actId="122"/>
        <pc:sldMkLst>
          <pc:docMk/>
          <pc:sldMk cId="0" sldId="411"/>
        </pc:sldMkLst>
        <pc:spChg chg="mod">
          <ac:chgData name="Karen Hammett - ESCB Practice Development Manager" userId="e584b264-17b8-4f07-bfb7-f84cc7b4894a" providerId="ADAL" clId="{89011DD5-A848-4160-8D7A-54EF9E3FD62B}" dt="2021-06-10T10:32:56.875" v="0" actId="122"/>
          <ac:spMkLst>
            <pc:docMk/>
            <pc:sldMk cId="0" sldId="411"/>
            <ac:spMk id="3" creationId="{F35C5B4D-C2FF-4844-B1FE-558ED57D7BB7}"/>
          </ac:spMkLst>
        </pc:spChg>
      </pc:sldChg>
      <pc:sldChg chg="addSp delSp modSp mod ord">
        <pc:chgData name="Karen Hammett - ESCB Practice Development Manager" userId="e584b264-17b8-4f07-bfb7-f84cc7b4894a" providerId="ADAL" clId="{89011DD5-A848-4160-8D7A-54EF9E3FD62B}" dt="2021-06-10T13:24:22.570" v="1356" actId="20577"/>
        <pc:sldMkLst>
          <pc:docMk/>
          <pc:sldMk cId="1894093088" sldId="433"/>
        </pc:sldMkLst>
        <pc:spChg chg="mod">
          <ac:chgData name="Karen Hammett - ESCB Practice Development Manager" userId="e584b264-17b8-4f07-bfb7-f84cc7b4894a" providerId="ADAL" clId="{89011DD5-A848-4160-8D7A-54EF9E3FD62B}" dt="2021-06-10T12:34:02.214" v="69" actId="1076"/>
          <ac:spMkLst>
            <pc:docMk/>
            <pc:sldMk cId="1894093088" sldId="433"/>
            <ac:spMk id="2" creationId="{D424F107-4DAD-419C-A632-437839329BE8}"/>
          </ac:spMkLst>
        </pc:spChg>
        <pc:spChg chg="mod">
          <ac:chgData name="Karen Hammett - ESCB Practice Development Manager" userId="e584b264-17b8-4f07-bfb7-f84cc7b4894a" providerId="ADAL" clId="{89011DD5-A848-4160-8D7A-54EF9E3FD62B}" dt="2021-06-10T12:33:34.920" v="63" actId="1076"/>
          <ac:spMkLst>
            <pc:docMk/>
            <pc:sldMk cId="1894093088" sldId="433"/>
            <ac:spMk id="3" creationId="{5699DF4F-8945-4E5A-8927-0057DC8F4367}"/>
          </ac:spMkLst>
        </pc:spChg>
        <pc:spChg chg="mod">
          <ac:chgData name="Karen Hammett - ESCB Practice Development Manager" userId="e584b264-17b8-4f07-bfb7-f84cc7b4894a" providerId="ADAL" clId="{89011DD5-A848-4160-8D7A-54EF9E3FD62B}" dt="2021-06-10T12:33:47.810" v="66" actId="1076"/>
          <ac:spMkLst>
            <pc:docMk/>
            <pc:sldMk cId="1894093088" sldId="433"/>
            <ac:spMk id="4" creationId="{1C6E2687-1C55-4381-BF94-95FFB65BFF53}"/>
          </ac:spMkLst>
        </pc:spChg>
        <pc:spChg chg="mod">
          <ac:chgData name="Karen Hammett - ESCB Practice Development Manager" userId="e584b264-17b8-4f07-bfb7-f84cc7b4894a" providerId="ADAL" clId="{89011DD5-A848-4160-8D7A-54EF9E3FD62B}" dt="2021-06-10T12:33:56.065" v="68" actId="1076"/>
          <ac:spMkLst>
            <pc:docMk/>
            <pc:sldMk cId="1894093088" sldId="433"/>
            <ac:spMk id="5" creationId="{AEFC3232-3156-4C30-8D68-88210502D0A5}"/>
          </ac:spMkLst>
        </pc:spChg>
        <pc:spChg chg="mod">
          <ac:chgData name="Karen Hammett - ESCB Practice Development Manager" userId="e584b264-17b8-4f07-bfb7-f84cc7b4894a" providerId="ADAL" clId="{89011DD5-A848-4160-8D7A-54EF9E3FD62B}" dt="2021-06-10T12:33:42.796" v="65" actId="1076"/>
          <ac:spMkLst>
            <pc:docMk/>
            <pc:sldMk cId="1894093088" sldId="433"/>
            <ac:spMk id="6" creationId="{21FB8F14-8215-456B-B8E6-61CA73FA482B}"/>
          </ac:spMkLst>
        </pc:spChg>
        <pc:spChg chg="mod">
          <ac:chgData name="Karen Hammett - ESCB Practice Development Manager" userId="e584b264-17b8-4f07-bfb7-f84cc7b4894a" providerId="ADAL" clId="{89011DD5-A848-4160-8D7A-54EF9E3FD62B}" dt="2021-06-10T12:52:15.125" v="311" actId="20577"/>
          <ac:spMkLst>
            <pc:docMk/>
            <pc:sldMk cId="1894093088" sldId="433"/>
            <ac:spMk id="7" creationId="{31A405F5-FC59-4A2B-941E-35DFE35A6339}"/>
          </ac:spMkLst>
        </pc:spChg>
        <pc:spChg chg="mod">
          <ac:chgData name="Karen Hammett - ESCB Practice Development Manager" userId="e584b264-17b8-4f07-bfb7-f84cc7b4894a" providerId="ADAL" clId="{89011DD5-A848-4160-8D7A-54EF9E3FD62B}" dt="2021-06-10T12:35:43.625" v="87" actId="1076"/>
          <ac:spMkLst>
            <pc:docMk/>
            <pc:sldMk cId="1894093088" sldId="433"/>
            <ac:spMk id="8" creationId="{36C80C57-732F-4CA5-8DA6-9120B9D3039F}"/>
          </ac:spMkLst>
        </pc:spChg>
        <pc:spChg chg="mod">
          <ac:chgData name="Karen Hammett - ESCB Practice Development Manager" userId="e584b264-17b8-4f07-bfb7-f84cc7b4894a" providerId="ADAL" clId="{89011DD5-A848-4160-8D7A-54EF9E3FD62B}" dt="2021-06-10T12:36:40.591" v="100" actId="122"/>
          <ac:spMkLst>
            <pc:docMk/>
            <pc:sldMk cId="1894093088" sldId="433"/>
            <ac:spMk id="9" creationId="{D1B29805-B545-4DAF-86AC-A84E06EBB3FB}"/>
          </ac:spMkLst>
        </pc:spChg>
        <pc:spChg chg="mod">
          <ac:chgData name="Karen Hammett - ESCB Practice Development Manager" userId="e584b264-17b8-4f07-bfb7-f84cc7b4894a" providerId="ADAL" clId="{89011DD5-A848-4160-8D7A-54EF9E3FD62B}" dt="2021-06-10T12:36:37.228" v="99" actId="122"/>
          <ac:spMkLst>
            <pc:docMk/>
            <pc:sldMk cId="1894093088" sldId="433"/>
            <ac:spMk id="10" creationId="{A5B26FFD-BD5B-4EDD-8926-342E7372D823}"/>
          </ac:spMkLst>
        </pc:spChg>
        <pc:spChg chg="mod">
          <ac:chgData name="Karen Hammett - ESCB Practice Development Manager" userId="e584b264-17b8-4f07-bfb7-f84cc7b4894a" providerId="ADAL" clId="{89011DD5-A848-4160-8D7A-54EF9E3FD62B}" dt="2021-06-10T12:37:06.387" v="106" actId="14100"/>
          <ac:spMkLst>
            <pc:docMk/>
            <pc:sldMk cId="1894093088" sldId="433"/>
            <ac:spMk id="11" creationId="{E2985E44-682A-46A8-9BFA-C86FA7159BEF}"/>
          </ac:spMkLst>
        </pc:spChg>
        <pc:spChg chg="mod">
          <ac:chgData name="Karen Hammett - ESCB Practice Development Manager" userId="e584b264-17b8-4f07-bfb7-f84cc7b4894a" providerId="ADAL" clId="{89011DD5-A848-4160-8D7A-54EF9E3FD62B}" dt="2021-06-10T12:41:00.393" v="276" actId="20577"/>
          <ac:spMkLst>
            <pc:docMk/>
            <pc:sldMk cId="1894093088" sldId="433"/>
            <ac:spMk id="13" creationId="{3A8C4879-743C-4168-B8B0-F879B99DF86F}"/>
          </ac:spMkLst>
        </pc:spChg>
        <pc:spChg chg="mod">
          <ac:chgData name="Karen Hammett - ESCB Practice Development Manager" userId="e584b264-17b8-4f07-bfb7-f84cc7b4894a" providerId="ADAL" clId="{89011DD5-A848-4160-8D7A-54EF9E3FD62B}" dt="2021-06-10T12:41:15.952" v="277" actId="14100"/>
          <ac:spMkLst>
            <pc:docMk/>
            <pc:sldMk cId="1894093088" sldId="433"/>
            <ac:spMk id="14" creationId="{DE143D2C-B5B3-4A9C-B8AF-297FD3D9A4D1}"/>
          </ac:spMkLst>
        </pc:spChg>
        <pc:spChg chg="mod">
          <ac:chgData name="Karen Hammett - ESCB Practice Development Manager" userId="e584b264-17b8-4f07-bfb7-f84cc7b4894a" providerId="ADAL" clId="{89011DD5-A848-4160-8D7A-54EF9E3FD62B}" dt="2021-06-10T12:33:31.675" v="62" actId="1076"/>
          <ac:spMkLst>
            <pc:docMk/>
            <pc:sldMk cId="1894093088" sldId="433"/>
            <ac:spMk id="15" creationId="{169C478F-B4AB-483B-8A68-067BC33000FF}"/>
          </ac:spMkLst>
        </pc:spChg>
        <pc:spChg chg="mod">
          <ac:chgData name="Karen Hammett - ESCB Practice Development Manager" userId="e584b264-17b8-4f07-bfb7-f84cc7b4894a" providerId="ADAL" clId="{89011DD5-A848-4160-8D7A-54EF9E3FD62B}" dt="2021-06-10T12:35:38.311" v="86" actId="1076"/>
          <ac:spMkLst>
            <pc:docMk/>
            <pc:sldMk cId="1894093088" sldId="433"/>
            <ac:spMk id="16" creationId="{43D03F74-9CD4-4438-9C75-A8C5B91513F9}"/>
          </ac:spMkLst>
        </pc:spChg>
        <pc:spChg chg="mod">
          <ac:chgData name="Karen Hammett - ESCB Practice Development Manager" userId="e584b264-17b8-4f07-bfb7-f84cc7b4894a" providerId="ADAL" clId="{89011DD5-A848-4160-8D7A-54EF9E3FD62B}" dt="2021-06-10T12:36:09.526" v="93" actId="1076"/>
          <ac:spMkLst>
            <pc:docMk/>
            <pc:sldMk cId="1894093088" sldId="433"/>
            <ac:spMk id="17" creationId="{3B0FAE32-8810-4B01-B749-376347BC3DBB}"/>
          </ac:spMkLst>
        </pc:spChg>
        <pc:spChg chg="mod">
          <ac:chgData name="Karen Hammett - ESCB Practice Development Manager" userId="e584b264-17b8-4f07-bfb7-f84cc7b4894a" providerId="ADAL" clId="{89011DD5-A848-4160-8D7A-54EF9E3FD62B}" dt="2021-06-10T12:36:31.376" v="98" actId="14100"/>
          <ac:spMkLst>
            <pc:docMk/>
            <pc:sldMk cId="1894093088" sldId="433"/>
            <ac:spMk id="18" creationId="{7D4D4CF9-1506-4389-A425-D6AD31D08F7C}"/>
          </ac:spMkLst>
        </pc:spChg>
        <pc:spChg chg="mod">
          <ac:chgData name="Karen Hammett - ESCB Practice Development Manager" userId="e584b264-17b8-4f07-bfb7-f84cc7b4894a" providerId="ADAL" clId="{89011DD5-A848-4160-8D7A-54EF9E3FD62B}" dt="2021-06-10T12:37:10.712" v="107" actId="14100"/>
          <ac:spMkLst>
            <pc:docMk/>
            <pc:sldMk cId="1894093088" sldId="433"/>
            <ac:spMk id="19" creationId="{0DDD15BA-E6F1-4709-B86B-10B971B78603}"/>
          </ac:spMkLst>
        </pc:spChg>
        <pc:spChg chg="mod">
          <ac:chgData name="Karen Hammett - ESCB Practice Development Manager" userId="e584b264-17b8-4f07-bfb7-f84cc7b4894a" providerId="ADAL" clId="{89011DD5-A848-4160-8D7A-54EF9E3FD62B}" dt="2021-06-10T12:40:29.470" v="213" actId="14100"/>
          <ac:spMkLst>
            <pc:docMk/>
            <pc:sldMk cId="1894093088" sldId="433"/>
            <ac:spMk id="20" creationId="{D110AE9A-46E8-483F-8898-65ABC94D2C4E}"/>
          </ac:spMkLst>
        </pc:spChg>
        <pc:spChg chg="mod">
          <ac:chgData name="Karen Hammett - ESCB Practice Development Manager" userId="e584b264-17b8-4f07-bfb7-f84cc7b4894a" providerId="ADAL" clId="{89011DD5-A848-4160-8D7A-54EF9E3FD62B}" dt="2021-06-10T13:24:22.570" v="1356" actId="20577"/>
          <ac:spMkLst>
            <pc:docMk/>
            <pc:sldMk cId="1894093088" sldId="433"/>
            <ac:spMk id="57348" creationId="{1DFBF0F8-B396-4FE6-AD13-0EAB13514DCE}"/>
          </ac:spMkLst>
        </pc:spChg>
        <pc:spChg chg="add del mod">
          <ac:chgData name="Karen Hammett - ESCB Practice Development Manager" userId="e584b264-17b8-4f07-bfb7-f84cc7b4894a" providerId="ADAL" clId="{89011DD5-A848-4160-8D7A-54EF9E3FD62B}" dt="2021-06-10T12:40:25.088" v="212" actId="478"/>
          <ac:spMkLst>
            <pc:docMk/>
            <pc:sldMk cId="1894093088" sldId="433"/>
            <ac:spMk id="57358" creationId="{75903ADF-0FE8-42AB-A26F-76F7E27271D7}"/>
          </ac:spMkLst>
        </pc:spChg>
        <pc:picChg chg="mod">
          <ac:chgData name="Karen Hammett - ESCB Practice Development Manager" userId="e584b264-17b8-4f07-bfb7-f84cc7b4894a" providerId="ADAL" clId="{89011DD5-A848-4160-8D7A-54EF9E3FD62B}" dt="2021-06-10T12:39:21.190" v="116" actId="14100"/>
          <ac:picMkLst>
            <pc:docMk/>
            <pc:sldMk cId="1894093088" sldId="433"/>
            <ac:picMk id="33" creationId="{2340483E-FAD0-4242-B345-2E3CB9A7021A}"/>
          </ac:picMkLst>
        </pc:picChg>
        <pc:cxnChg chg="mod">
          <ac:chgData name="Karen Hammett - ESCB Practice Development Manager" userId="e584b264-17b8-4f07-bfb7-f84cc7b4894a" providerId="ADAL" clId="{89011DD5-A848-4160-8D7A-54EF9E3FD62B}" dt="2021-06-10T12:34:02.214" v="69" actId="1076"/>
          <ac:cxnSpMkLst>
            <pc:docMk/>
            <pc:sldMk cId="1894093088" sldId="433"/>
            <ac:cxnSpMk id="22" creationId="{43638EE6-CA57-4E03-A178-49DEDAC8F1CC}"/>
          </ac:cxnSpMkLst>
        </pc:cxnChg>
        <pc:cxnChg chg="mod">
          <ac:chgData name="Karen Hammett - ESCB Practice Development Manager" userId="e584b264-17b8-4f07-bfb7-f84cc7b4894a" providerId="ADAL" clId="{89011DD5-A848-4160-8D7A-54EF9E3FD62B}" dt="2021-06-10T12:34:09.441" v="72" actId="14100"/>
          <ac:cxnSpMkLst>
            <pc:docMk/>
            <pc:sldMk cId="1894093088" sldId="433"/>
            <ac:cxnSpMk id="23" creationId="{AB83BB82-5FC2-4169-AC0B-AFD310BDB1DA}"/>
          </ac:cxnSpMkLst>
        </pc:cxnChg>
        <pc:cxnChg chg="mod">
          <ac:chgData name="Karen Hammett - ESCB Practice Development Manager" userId="e584b264-17b8-4f07-bfb7-f84cc7b4894a" providerId="ADAL" clId="{89011DD5-A848-4160-8D7A-54EF9E3FD62B}" dt="2021-06-10T12:33:40.036" v="64" actId="1076"/>
          <ac:cxnSpMkLst>
            <pc:docMk/>
            <pc:sldMk cId="1894093088" sldId="433"/>
            <ac:cxnSpMk id="26" creationId="{5474E0DB-FF7A-4623-AAA1-0EB7AE4CAC1E}"/>
          </ac:cxnSpMkLst>
        </pc:cxnChg>
        <pc:cxnChg chg="mod">
          <ac:chgData name="Karen Hammett - ESCB Practice Development Manager" userId="e584b264-17b8-4f07-bfb7-f84cc7b4894a" providerId="ADAL" clId="{89011DD5-A848-4160-8D7A-54EF9E3FD62B}" dt="2021-06-10T12:35:33.915" v="85" actId="1076"/>
          <ac:cxnSpMkLst>
            <pc:docMk/>
            <pc:sldMk cId="1894093088" sldId="433"/>
            <ac:cxnSpMk id="28" creationId="{DB7A3393-C1A3-49DA-9294-7A81B85FA0F6}"/>
          </ac:cxnSpMkLst>
        </pc:cxnChg>
        <pc:cxnChg chg="mod">
          <ac:chgData name="Karen Hammett - ESCB Practice Development Manager" userId="e584b264-17b8-4f07-bfb7-f84cc7b4894a" providerId="ADAL" clId="{89011DD5-A848-4160-8D7A-54EF9E3FD62B}" dt="2021-06-10T12:35:48.319" v="88" actId="1076"/>
          <ac:cxnSpMkLst>
            <pc:docMk/>
            <pc:sldMk cId="1894093088" sldId="433"/>
            <ac:cxnSpMk id="30" creationId="{0AC53049-5D30-4DD5-BBE9-39EECE6D5CAB}"/>
          </ac:cxnSpMkLst>
        </pc:cxnChg>
        <pc:cxnChg chg="mod">
          <ac:chgData name="Karen Hammett - ESCB Practice Development Manager" userId="e584b264-17b8-4f07-bfb7-f84cc7b4894a" providerId="ADAL" clId="{89011DD5-A848-4160-8D7A-54EF9E3FD62B}" dt="2021-06-10T12:35:55.874" v="90" actId="14100"/>
          <ac:cxnSpMkLst>
            <pc:docMk/>
            <pc:sldMk cId="1894093088" sldId="433"/>
            <ac:cxnSpMk id="57344" creationId="{2C4C9C74-3AE0-4715-8A10-F913CD540814}"/>
          </ac:cxnSpMkLst>
        </pc:cxnChg>
        <pc:cxnChg chg="mod">
          <ac:chgData name="Karen Hammett - ESCB Practice Development Manager" userId="e584b264-17b8-4f07-bfb7-f84cc7b4894a" providerId="ADAL" clId="{89011DD5-A848-4160-8D7A-54EF9E3FD62B}" dt="2021-06-10T12:37:50.135" v="114" actId="1076"/>
          <ac:cxnSpMkLst>
            <pc:docMk/>
            <pc:sldMk cId="1894093088" sldId="433"/>
            <ac:cxnSpMk id="57349" creationId="{E7F71ADF-3890-41E4-B66C-86A75C89D5DB}"/>
          </ac:cxnSpMkLst>
        </pc:cxnChg>
        <pc:cxnChg chg="mod">
          <ac:chgData name="Karen Hammett - ESCB Practice Development Manager" userId="e584b264-17b8-4f07-bfb7-f84cc7b4894a" providerId="ADAL" clId="{89011DD5-A848-4160-8D7A-54EF9E3FD62B}" dt="2021-06-10T12:37:45.622" v="113" actId="1076"/>
          <ac:cxnSpMkLst>
            <pc:docMk/>
            <pc:sldMk cId="1894093088" sldId="433"/>
            <ac:cxnSpMk id="57352" creationId="{277067EF-5148-47F9-8E02-2FD5DBD5A596}"/>
          </ac:cxnSpMkLst>
        </pc:cxnChg>
      </pc:sldChg>
      <pc:sldChg chg="modSp mod">
        <pc:chgData name="Karen Hammett - ESCB Practice Development Manager" userId="e584b264-17b8-4f07-bfb7-f84cc7b4894a" providerId="ADAL" clId="{89011DD5-A848-4160-8D7A-54EF9E3FD62B}" dt="2021-06-10T13:42:04.430" v="1370" actId="1076"/>
        <pc:sldMkLst>
          <pc:docMk/>
          <pc:sldMk cId="3593289636" sldId="434"/>
        </pc:sldMkLst>
        <pc:spChg chg="mod">
          <ac:chgData name="Karen Hammett - ESCB Practice Development Manager" userId="e584b264-17b8-4f07-bfb7-f84cc7b4894a" providerId="ADAL" clId="{89011DD5-A848-4160-8D7A-54EF9E3FD62B}" dt="2021-06-10T13:24:56.922" v="1358" actId="20577"/>
          <ac:spMkLst>
            <pc:docMk/>
            <pc:sldMk cId="3593289636" sldId="434"/>
            <ac:spMk id="2" creationId="{A0655FFA-D77D-434A-BD50-025F9282F8EC}"/>
          </ac:spMkLst>
        </pc:spChg>
        <pc:spChg chg="mod">
          <ac:chgData name="Karen Hammett - ESCB Practice Development Manager" userId="e584b264-17b8-4f07-bfb7-f84cc7b4894a" providerId="ADAL" clId="{89011DD5-A848-4160-8D7A-54EF9E3FD62B}" dt="2021-06-10T13:42:04.430" v="1370" actId="1076"/>
          <ac:spMkLst>
            <pc:docMk/>
            <pc:sldMk cId="3593289636" sldId="434"/>
            <ac:spMk id="57348" creationId="{1DFBF0F8-B396-4FE6-AD13-0EAB13514DCE}"/>
          </ac:spMkLst>
        </pc:spChg>
      </pc:sldChg>
      <pc:sldChg chg="del">
        <pc:chgData name="Karen Hammett - ESCB Practice Development Manager" userId="e584b264-17b8-4f07-bfb7-f84cc7b4894a" providerId="ADAL" clId="{89011DD5-A848-4160-8D7A-54EF9E3FD62B}" dt="2021-06-10T13:25:28.341" v="1362" actId="47"/>
        <pc:sldMkLst>
          <pc:docMk/>
          <pc:sldMk cId="159574895" sldId="435"/>
        </pc:sldMkLst>
      </pc:sldChg>
      <pc:sldChg chg="modSp mod">
        <pc:chgData name="Karen Hammett - ESCB Practice Development Manager" userId="e584b264-17b8-4f07-bfb7-f84cc7b4894a" providerId="ADAL" clId="{89011DD5-A848-4160-8D7A-54EF9E3FD62B}" dt="2021-06-10T13:42:10.281" v="1371" actId="20577"/>
        <pc:sldMkLst>
          <pc:docMk/>
          <pc:sldMk cId="1655703930" sldId="437"/>
        </pc:sldMkLst>
        <pc:spChg chg="mod">
          <ac:chgData name="Karen Hammett - ESCB Practice Development Manager" userId="e584b264-17b8-4f07-bfb7-f84cc7b4894a" providerId="ADAL" clId="{89011DD5-A848-4160-8D7A-54EF9E3FD62B}" dt="2021-06-10T13:42:10.281" v="1371" actId="20577"/>
          <ac:spMkLst>
            <pc:docMk/>
            <pc:sldMk cId="1655703930" sldId="437"/>
            <ac:spMk id="57348" creationId="{1DFBF0F8-B396-4FE6-AD13-0EAB13514DCE}"/>
          </ac:spMkLst>
        </pc:spChg>
      </pc:sldChg>
      <pc:sldChg chg="modSp">
        <pc:chgData name="Karen Hammett - ESCB Practice Development Manager" userId="e584b264-17b8-4f07-bfb7-f84cc7b4894a" providerId="ADAL" clId="{89011DD5-A848-4160-8D7A-54EF9E3FD62B}" dt="2021-06-10T13:42:26.824" v="1373" actId="1076"/>
        <pc:sldMkLst>
          <pc:docMk/>
          <pc:sldMk cId="1937118002" sldId="438"/>
        </pc:sldMkLst>
        <pc:spChg chg="mod">
          <ac:chgData name="Karen Hammett - ESCB Practice Development Manager" userId="e584b264-17b8-4f07-bfb7-f84cc7b4894a" providerId="ADAL" clId="{89011DD5-A848-4160-8D7A-54EF9E3FD62B}" dt="2021-06-10T13:42:26.824" v="1373" actId="1076"/>
          <ac:spMkLst>
            <pc:docMk/>
            <pc:sldMk cId="1937118002" sldId="438"/>
            <ac:spMk id="57348" creationId="{1DFBF0F8-B396-4FE6-AD13-0EAB13514DCE}"/>
          </ac:spMkLst>
        </pc:spChg>
      </pc:sldChg>
      <pc:sldChg chg="modSp">
        <pc:chgData name="Karen Hammett - ESCB Practice Development Manager" userId="e584b264-17b8-4f07-bfb7-f84cc7b4894a" providerId="ADAL" clId="{89011DD5-A848-4160-8D7A-54EF9E3FD62B}" dt="2021-06-10T13:43:07.262" v="1375" actId="1076"/>
        <pc:sldMkLst>
          <pc:docMk/>
          <pc:sldMk cId="3108680206" sldId="442"/>
        </pc:sldMkLst>
        <pc:spChg chg="mod">
          <ac:chgData name="Karen Hammett - ESCB Practice Development Manager" userId="e584b264-17b8-4f07-bfb7-f84cc7b4894a" providerId="ADAL" clId="{89011DD5-A848-4160-8D7A-54EF9E3FD62B}" dt="2021-06-10T13:43:07.262" v="1375" actId="1076"/>
          <ac:spMkLst>
            <pc:docMk/>
            <pc:sldMk cId="3108680206" sldId="442"/>
            <ac:spMk id="57348" creationId="{1DFBF0F8-B396-4FE6-AD13-0EAB13514DCE}"/>
          </ac:spMkLst>
        </pc:spChg>
      </pc:sldChg>
      <pc:sldChg chg="del">
        <pc:chgData name="Karen Hammett - ESCB Practice Development Manager" userId="e584b264-17b8-4f07-bfb7-f84cc7b4894a" providerId="ADAL" clId="{89011DD5-A848-4160-8D7A-54EF9E3FD62B}" dt="2021-06-10T12:06:52.908" v="43" actId="47"/>
        <pc:sldMkLst>
          <pc:docMk/>
          <pc:sldMk cId="3323614040" sldId="444"/>
        </pc:sldMkLst>
      </pc:sldChg>
      <pc:sldChg chg="modSp mod">
        <pc:chgData name="Karen Hammett - ESCB Practice Development Manager" userId="e584b264-17b8-4f07-bfb7-f84cc7b4894a" providerId="ADAL" clId="{89011DD5-A848-4160-8D7A-54EF9E3FD62B}" dt="2021-06-10T12:05:30.333" v="42" actId="6549"/>
        <pc:sldMkLst>
          <pc:docMk/>
          <pc:sldMk cId="348185445" sldId="446"/>
        </pc:sldMkLst>
        <pc:spChg chg="mod">
          <ac:chgData name="Karen Hammett - ESCB Practice Development Manager" userId="e584b264-17b8-4f07-bfb7-f84cc7b4894a" providerId="ADAL" clId="{89011DD5-A848-4160-8D7A-54EF9E3FD62B}" dt="2021-06-10T12:05:30.333" v="42" actId="6549"/>
          <ac:spMkLst>
            <pc:docMk/>
            <pc:sldMk cId="348185445" sldId="446"/>
            <ac:spMk id="6" creationId="{3BA3B0FA-AFDD-434C-90DA-D7DC5CC5EBD6}"/>
          </ac:spMkLst>
        </pc:spChg>
      </pc:sldChg>
      <pc:sldChg chg="modSp mod">
        <pc:chgData name="Karen Hammett - ESCB Practice Development Manager" userId="e584b264-17b8-4f07-bfb7-f84cc7b4894a" providerId="ADAL" clId="{89011DD5-A848-4160-8D7A-54EF9E3FD62B}" dt="2021-06-10T13:36:18.073" v="1369" actId="20577"/>
        <pc:sldMkLst>
          <pc:docMk/>
          <pc:sldMk cId="1685397252" sldId="448"/>
        </pc:sldMkLst>
        <pc:spChg chg="mod">
          <ac:chgData name="Karen Hammett - ESCB Practice Development Manager" userId="e584b264-17b8-4f07-bfb7-f84cc7b4894a" providerId="ADAL" clId="{89011DD5-A848-4160-8D7A-54EF9E3FD62B}" dt="2021-06-10T13:36:18.073" v="1369" actId="20577"/>
          <ac:spMkLst>
            <pc:docMk/>
            <pc:sldMk cId="1685397252" sldId="448"/>
            <ac:spMk id="2" creationId="{A0655FFA-D77D-434A-BD50-025F9282F8EC}"/>
          </ac:spMkLst>
        </pc:spChg>
        <pc:spChg chg="mod">
          <ac:chgData name="Karen Hammett - ESCB Practice Development Manager" userId="e584b264-17b8-4f07-bfb7-f84cc7b4894a" providerId="ADAL" clId="{89011DD5-A848-4160-8D7A-54EF9E3FD62B}" dt="2021-06-10T13:35:59.674" v="1364" actId="1076"/>
          <ac:spMkLst>
            <pc:docMk/>
            <pc:sldMk cId="1685397252" sldId="448"/>
            <ac:spMk id="57348" creationId="{1DFBF0F8-B396-4FE6-AD13-0EAB13514DCE}"/>
          </ac:spMkLst>
        </pc:spChg>
      </pc:sldChg>
      <pc:sldChg chg="modSp">
        <pc:chgData name="Karen Hammett - ESCB Practice Development Manager" userId="e584b264-17b8-4f07-bfb7-f84cc7b4894a" providerId="ADAL" clId="{89011DD5-A848-4160-8D7A-54EF9E3FD62B}" dt="2021-06-10T13:43:02.255" v="1374" actId="1076"/>
        <pc:sldMkLst>
          <pc:docMk/>
          <pc:sldMk cId="332029400" sldId="450"/>
        </pc:sldMkLst>
        <pc:spChg chg="mod">
          <ac:chgData name="Karen Hammett - ESCB Practice Development Manager" userId="e584b264-17b8-4f07-bfb7-f84cc7b4894a" providerId="ADAL" clId="{89011DD5-A848-4160-8D7A-54EF9E3FD62B}" dt="2021-06-10T13:43:02.255" v="1374" actId="1076"/>
          <ac:spMkLst>
            <pc:docMk/>
            <pc:sldMk cId="332029400" sldId="450"/>
            <ac:spMk id="57348" creationId="{1DFBF0F8-B396-4FE6-AD13-0EAB13514DCE}"/>
          </ac:spMkLst>
        </pc:spChg>
      </pc:sldChg>
      <pc:sldChg chg="modSp mod ord">
        <pc:chgData name="Karen Hammett - ESCB Practice Development Manager" userId="e584b264-17b8-4f07-bfb7-f84cc7b4894a" providerId="ADAL" clId="{89011DD5-A848-4160-8D7A-54EF9E3FD62B}" dt="2021-06-10T13:20:47.077" v="1097" actId="14100"/>
        <pc:sldMkLst>
          <pc:docMk/>
          <pc:sldMk cId="1857677306" sldId="451"/>
        </pc:sldMkLst>
        <pc:spChg chg="mod">
          <ac:chgData name="Karen Hammett - ESCB Practice Development Manager" userId="e584b264-17b8-4f07-bfb7-f84cc7b4894a" providerId="ADAL" clId="{89011DD5-A848-4160-8D7A-54EF9E3FD62B}" dt="2021-06-10T13:20:47.077" v="1097" actId="14100"/>
          <ac:spMkLst>
            <pc:docMk/>
            <pc:sldMk cId="1857677306" sldId="451"/>
            <ac:spMk id="6" creationId="{3BA3B0FA-AFDD-434C-90DA-D7DC5CC5EBD6}"/>
          </ac:spMkLst>
        </pc:spChg>
        <pc:spChg chg="mod">
          <ac:chgData name="Karen Hammett - ESCB Practice Development Manager" userId="e584b264-17b8-4f07-bfb7-f84cc7b4894a" providerId="ADAL" clId="{89011DD5-A848-4160-8D7A-54EF9E3FD62B}" dt="2021-06-10T13:17:12.545" v="787" actId="122"/>
          <ac:spMkLst>
            <pc:docMk/>
            <pc:sldMk cId="1857677306" sldId="451"/>
            <ac:spMk id="57348" creationId="{1DFBF0F8-B396-4FE6-AD13-0EAB13514DCE}"/>
          </ac:spMkLst>
        </pc:spChg>
        <pc:picChg chg="mod">
          <ac:chgData name="Karen Hammett - ESCB Practice Development Manager" userId="e584b264-17b8-4f07-bfb7-f84cc7b4894a" providerId="ADAL" clId="{89011DD5-A848-4160-8D7A-54EF9E3FD62B}" dt="2021-06-10T12:54:41.030" v="314" actId="14100"/>
          <ac:picMkLst>
            <pc:docMk/>
            <pc:sldMk cId="1857677306" sldId="451"/>
            <ac:picMk id="8" creationId="{6DE84420-89F2-44F9-927C-29C38B474EA4}"/>
          </ac:picMkLst>
        </pc:picChg>
      </pc:sldChg>
      <pc:sldChg chg="modSp add mod modNotesTx">
        <pc:chgData name="Karen Hammett - ESCB Practice Development Manager" userId="e584b264-17b8-4f07-bfb7-f84cc7b4894a" providerId="ADAL" clId="{89011DD5-A848-4160-8D7A-54EF9E3FD62B}" dt="2021-06-10T13:24:01.191" v="1351" actId="20577"/>
        <pc:sldMkLst>
          <pc:docMk/>
          <pc:sldMk cId="1616051743" sldId="452"/>
        </pc:sldMkLst>
        <pc:spChg chg="mod">
          <ac:chgData name="Karen Hammett - ESCB Practice Development Manager" userId="e584b264-17b8-4f07-bfb7-f84cc7b4894a" providerId="ADAL" clId="{89011DD5-A848-4160-8D7A-54EF9E3FD62B}" dt="2021-06-10T13:24:01.191" v="1351" actId="20577"/>
          <ac:spMkLst>
            <pc:docMk/>
            <pc:sldMk cId="1616051743" sldId="452"/>
            <ac:spMk id="6" creationId="{3BA3B0FA-AFDD-434C-90DA-D7DC5CC5EBD6}"/>
          </ac:spMkLst>
        </pc:spChg>
      </pc:sldChg>
    </pc:docChg>
  </pc:docChgLst>
  <pc:docChgLst>
    <pc:chgData name="Stephanie Rosser - ESCB/ESAB Senior Communications Officer" userId="d4ca4b88-b96c-40db-8c1e-d12d07aac1e9" providerId="ADAL" clId="{21B9EA60-2853-4381-A328-1AFC400E3E56}"/>
    <pc:docChg chg="modSld modMainMaster">
      <pc:chgData name="Stephanie Rosser - ESCB/ESAB Senior Communications Officer" userId="d4ca4b88-b96c-40db-8c1e-d12d07aac1e9" providerId="ADAL" clId="{21B9EA60-2853-4381-A328-1AFC400E3E56}" dt="2021-05-06T14:03:04.223" v="100" actId="1076"/>
      <pc:docMkLst>
        <pc:docMk/>
      </pc:docMkLst>
      <pc:sldChg chg="addSp delSp modSp">
        <pc:chgData name="Stephanie Rosser - ESCB/ESAB Senior Communications Officer" userId="d4ca4b88-b96c-40db-8c1e-d12d07aac1e9" providerId="ADAL" clId="{21B9EA60-2853-4381-A328-1AFC400E3E56}" dt="2021-05-06T14:01:44.041" v="87" actId="1076"/>
        <pc:sldMkLst>
          <pc:docMk/>
          <pc:sldMk cId="0" sldId="372"/>
        </pc:sldMkLst>
        <pc:spChg chg="mod">
          <ac:chgData name="Stephanie Rosser - ESCB/ESAB Senior Communications Officer" userId="d4ca4b88-b96c-40db-8c1e-d12d07aac1e9" providerId="ADAL" clId="{21B9EA60-2853-4381-A328-1AFC400E3E56}" dt="2021-05-06T14:01:44.041" v="87" actId="1076"/>
          <ac:spMkLst>
            <pc:docMk/>
            <pc:sldMk cId="0" sldId="372"/>
            <ac:spMk id="32770" creationId="{56B6FDA2-06BD-43D5-98CE-C0372118CBA0}"/>
          </ac:spMkLst>
        </pc:spChg>
        <pc:spChg chg="mod">
          <ac:chgData name="Stephanie Rosser - ESCB/ESAB Senior Communications Officer" userId="d4ca4b88-b96c-40db-8c1e-d12d07aac1e9" providerId="ADAL" clId="{21B9EA60-2853-4381-A328-1AFC400E3E56}" dt="2021-05-06T14:01:40.715" v="86" actId="1076"/>
          <ac:spMkLst>
            <pc:docMk/>
            <pc:sldMk cId="0" sldId="372"/>
            <ac:spMk id="32771" creationId="{D08F9C20-B100-4E30-AACB-C4782B5513AE}"/>
          </ac:spMkLst>
        </pc:spChg>
        <pc:picChg chg="add mod">
          <ac:chgData name="Stephanie Rosser - ESCB/ESAB Senior Communications Officer" userId="d4ca4b88-b96c-40db-8c1e-d12d07aac1e9" providerId="ADAL" clId="{21B9EA60-2853-4381-A328-1AFC400E3E56}" dt="2021-05-06T13:58:02.027" v="22"/>
          <ac:picMkLst>
            <pc:docMk/>
            <pc:sldMk cId="0" sldId="372"/>
            <ac:picMk id="5" creationId="{B676B543-6583-4398-ACFC-D39D23204AF8}"/>
          </ac:picMkLst>
        </pc:picChg>
        <pc:picChg chg="del">
          <ac:chgData name="Stephanie Rosser - ESCB/ESAB Senior Communications Officer" userId="d4ca4b88-b96c-40db-8c1e-d12d07aac1e9" providerId="ADAL" clId="{21B9EA60-2853-4381-A328-1AFC400E3E56}" dt="2021-05-06T13:58:01.210" v="21" actId="478"/>
          <ac:picMkLst>
            <pc:docMk/>
            <pc:sldMk cId="0" sldId="372"/>
            <ac:picMk id="32772" creationId="{AD76782C-2068-4C94-873C-B83B2B4F298A}"/>
          </ac:picMkLst>
        </pc:picChg>
      </pc:sldChg>
      <pc:sldChg chg="addSp delSp modSp mod setBg">
        <pc:chgData name="Stephanie Rosser - ESCB/ESAB Senior Communications Officer" userId="d4ca4b88-b96c-40db-8c1e-d12d07aac1e9" providerId="ADAL" clId="{21B9EA60-2853-4381-A328-1AFC400E3E56}" dt="2021-05-06T14:02:06.922" v="93" actId="1076"/>
        <pc:sldMkLst>
          <pc:docMk/>
          <pc:sldMk cId="0" sldId="411"/>
        </pc:sldMkLst>
        <pc:spChg chg="mod">
          <ac:chgData name="Stephanie Rosser - ESCB/ESAB Senior Communications Officer" userId="d4ca4b88-b96c-40db-8c1e-d12d07aac1e9" providerId="ADAL" clId="{21B9EA60-2853-4381-A328-1AFC400E3E56}" dt="2021-05-06T14:02:06.922" v="93" actId="1076"/>
          <ac:spMkLst>
            <pc:docMk/>
            <pc:sldMk cId="0" sldId="411"/>
            <ac:spMk id="2" creationId="{28884E8A-4B1B-4D39-ABFA-0C1B22068A5F}"/>
          </ac:spMkLst>
        </pc:spChg>
        <pc:spChg chg="mod">
          <ac:chgData name="Stephanie Rosser - ESCB/ESAB Senior Communications Officer" userId="d4ca4b88-b96c-40db-8c1e-d12d07aac1e9" providerId="ADAL" clId="{21B9EA60-2853-4381-A328-1AFC400E3E56}" dt="2021-05-06T14:01:52.895" v="90" actId="1076"/>
          <ac:spMkLst>
            <pc:docMk/>
            <pc:sldMk cId="0" sldId="411"/>
            <ac:spMk id="3" creationId="{F35C5B4D-C2FF-4844-B1FE-558ED57D7BB7}"/>
          </ac:spMkLst>
        </pc:spChg>
        <pc:picChg chg="add mod">
          <ac:chgData name="Stephanie Rosser - ESCB/ESAB Senior Communications Officer" userId="d4ca4b88-b96c-40db-8c1e-d12d07aac1e9" providerId="ADAL" clId="{21B9EA60-2853-4381-A328-1AFC400E3E56}" dt="2021-05-06T13:57:57.802" v="20"/>
          <ac:picMkLst>
            <pc:docMk/>
            <pc:sldMk cId="0" sldId="411"/>
            <ac:picMk id="8" creationId="{24C510E9-7431-47D9-8556-39235CDB234F}"/>
          </ac:picMkLst>
        </pc:picChg>
        <pc:picChg chg="del">
          <ac:chgData name="Stephanie Rosser - ESCB/ESAB Senior Communications Officer" userId="d4ca4b88-b96c-40db-8c1e-d12d07aac1e9" providerId="ADAL" clId="{21B9EA60-2853-4381-A328-1AFC400E3E56}" dt="2021-05-06T13:57:57.099" v="19" actId="478"/>
          <ac:picMkLst>
            <pc:docMk/>
            <pc:sldMk cId="0" sldId="411"/>
            <ac:picMk id="30725" creationId="{BDD6CFC8-21C4-444D-81C2-1279C0189051}"/>
          </ac:picMkLst>
        </pc:picChg>
      </pc:sldChg>
      <pc:sldChg chg="addSp delSp modSp mod">
        <pc:chgData name="Stephanie Rosser - ESCB/ESAB Senior Communications Officer" userId="d4ca4b88-b96c-40db-8c1e-d12d07aac1e9" providerId="ADAL" clId="{21B9EA60-2853-4381-A328-1AFC400E3E56}" dt="2021-05-06T14:01:13.294" v="79" actId="122"/>
        <pc:sldMkLst>
          <pc:docMk/>
          <pc:sldMk cId="1894093088" sldId="433"/>
        </pc:sldMkLst>
        <pc:spChg chg="mod">
          <ac:chgData name="Stephanie Rosser - ESCB/ESAB Senior Communications Officer" userId="d4ca4b88-b96c-40db-8c1e-d12d07aac1e9" providerId="ADAL" clId="{21B9EA60-2853-4381-A328-1AFC400E3E56}" dt="2021-05-06T14:01:13.294" v="79" actId="122"/>
          <ac:spMkLst>
            <pc:docMk/>
            <pc:sldMk cId="1894093088" sldId="433"/>
            <ac:spMk id="57348" creationId="{1DFBF0F8-B396-4FE6-AD13-0EAB13514DCE}"/>
          </ac:spMkLst>
        </pc:spChg>
        <pc:picChg chg="add mod">
          <ac:chgData name="Stephanie Rosser - ESCB/ESAB Senior Communications Officer" userId="d4ca4b88-b96c-40db-8c1e-d12d07aac1e9" providerId="ADAL" clId="{21B9EA60-2853-4381-A328-1AFC400E3E56}" dt="2021-05-06T13:58:13.372" v="28"/>
          <ac:picMkLst>
            <pc:docMk/>
            <pc:sldMk cId="1894093088" sldId="433"/>
            <ac:picMk id="33" creationId="{2340483E-FAD0-4242-B345-2E3CB9A7021A}"/>
          </ac:picMkLst>
        </pc:picChg>
        <pc:picChg chg="del">
          <ac:chgData name="Stephanie Rosser - ESCB/ESAB Senior Communications Officer" userId="d4ca4b88-b96c-40db-8c1e-d12d07aac1e9" providerId="ADAL" clId="{21B9EA60-2853-4381-A328-1AFC400E3E56}" dt="2021-05-06T13:58:12.582" v="27" actId="478"/>
          <ac:picMkLst>
            <pc:docMk/>
            <pc:sldMk cId="1894093088" sldId="433"/>
            <ac:picMk id="57350" creationId="{8552F401-0F35-4C7B-B9D4-71CAAB09D047}"/>
          </ac:picMkLst>
        </pc:picChg>
      </pc:sldChg>
      <pc:sldChg chg="addSp delSp modSp mod">
        <pc:chgData name="Stephanie Rosser - ESCB/ESAB Senior Communications Officer" userId="d4ca4b88-b96c-40db-8c1e-d12d07aac1e9" providerId="ADAL" clId="{21B9EA60-2853-4381-A328-1AFC400E3E56}" dt="2021-05-06T14:00:53.766" v="75" actId="1076"/>
        <pc:sldMkLst>
          <pc:docMk/>
          <pc:sldMk cId="3593289636" sldId="434"/>
        </pc:sldMkLst>
        <pc:spChg chg="mod">
          <ac:chgData name="Stephanie Rosser - ESCB/ESAB Senior Communications Officer" userId="d4ca4b88-b96c-40db-8c1e-d12d07aac1e9" providerId="ADAL" clId="{21B9EA60-2853-4381-A328-1AFC400E3E56}" dt="2021-05-06T14:00:48.858" v="73" actId="1076"/>
          <ac:spMkLst>
            <pc:docMk/>
            <pc:sldMk cId="3593289636" sldId="434"/>
            <ac:spMk id="2" creationId="{A0655FFA-D77D-434A-BD50-025F9282F8EC}"/>
          </ac:spMkLst>
        </pc:spChg>
        <pc:spChg chg="mod">
          <ac:chgData name="Stephanie Rosser - ESCB/ESAB Senior Communications Officer" userId="d4ca4b88-b96c-40db-8c1e-d12d07aac1e9" providerId="ADAL" clId="{21B9EA60-2853-4381-A328-1AFC400E3E56}" dt="2021-05-06T14:00:53.766" v="75" actId="1076"/>
          <ac:spMkLst>
            <pc:docMk/>
            <pc:sldMk cId="3593289636" sldId="434"/>
            <ac:spMk id="57348" creationId="{1DFBF0F8-B396-4FE6-AD13-0EAB13514DCE}"/>
          </ac:spMkLst>
        </pc:spChg>
        <pc:picChg chg="add mod">
          <ac:chgData name="Stephanie Rosser - ESCB/ESAB Senior Communications Officer" userId="d4ca4b88-b96c-40db-8c1e-d12d07aac1e9" providerId="ADAL" clId="{21B9EA60-2853-4381-A328-1AFC400E3E56}" dt="2021-05-06T13:58:17.638" v="30"/>
          <ac:picMkLst>
            <pc:docMk/>
            <pc:sldMk cId="3593289636" sldId="434"/>
            <ac:picMk id="8" creationId="{EB3391E4-97CB-4E9F-91C7-1625B2071951}"/>
          </ac:picMkLst>
        </pc:picChg>
        <pc:picChg chg="del">
          <ac:chgData name="Stephanie Rosser - ESCB/ESAB Senior Communications Officer" userId="d4ca4b88-b96c-40db-8c1e-d12d07aac1e9" providerId="ADAL" clId="{21B9EA60-2853-4381-A328-1AFC400E3E56}" dt="2021-05-06T13:58:16.808" v="29" actId="478"/>
          <ac:picMkLst>
            <pc:docMk/>
            <pc:sldMk cId="3593289636" sldId="434"/>
            <ac:picMk id="57350" creationId="{8552F401-0F35-4C7B-B9D4-71CAAB09D047}"/>
          </ac:picMkLst>
        </pc:picChg>
      </pc:sldChg>
      <pc:sldChg chg="addSp delSp modSp">
        <pc:chgData name="Stephanie Rosser - ESCB/ESAB Senior Communications Officer" userId="d4ca4b88-b96c-40db-8c1e-d12d07aac1e9" providerId="ADAL" clId="{21B9EA60-2853-4381-A328-1AFC400E3E56}" dt="2021-05-06T14:00:23.303" v="67" actId="1076"/>
        <pc:sldMkLst>
          <pc:docMk/>
          <pc:sldMk cId="159574895" sldId="435"/>
        </pc:sldMkLst>
        <pc:spChg chg="mod">
          <ac:chgData name="Stephanie Rosser - ESCB/ESAB Senior Communications Officer" userId="d4ca4b88-b96c-40db-8c1e-d12d07aac1e9" providerId="ADAL" clId="{21B9EA60-2853-4381-A328-1AFC400E3E56}" dt="2021-05-06T14:00:21.375" v="66" actId="1076"/>
          <ac:spMkLst>
            <pc:docMk/>
            <pc:sldMk cId="159574895" sldId="435"/>
            <ac:spMk id="6" creationId="{3BA3B0FA-AFDD-434C-90DA-D7DC5CC5EBD6}"/>
          </ac:spMkLst>
        </pc:spChg>
        <pc:spChg chg="mod">
          <ac:chgData name="Stephanie Rosser - ESCB/ESAB Senior Communications Officer" userId="d4ca4b88-b96c-40db-8c1e-d12d07aac1e9" providerId="ADAL" clId="{21B9EA60-2853-4381-A328-1AFC400E3E56}" dt="2021-05-06T14:00:23.303" v="67" actId="1076"/>
          <ac:spMkLst>
            <pc:docMk/>
            <pc:sldMk cId="159574895" sldId="435"/>
            <ac:spMk id="57348" creationId="{1DFBF0F8-B396-4FE6-AD13-0EAB13514DCE}"/>
          </ac:spMkLst>
        </pc:spChg>
        <pc:picChg chg="add mod">
          <ac:chgData name="Stephanie Rosser - ESCB/ESAB Senior Communications Officer" userId="d4ca4b88-b96c-40db-8c1e-d12d07aac1e9" providerId="ADAL" clId="{21B9EA60-2853-4381-A328-1AFC400E3E56}" dt="2021-05-06T13:58:25.129" v="34"/>
          <ac:picMkLst>
            <pc:docMk/>
            <pc:sldMk cId="159574895" sldId="435"/>
            <ac:picMk id="8" creationId="{CD061F5F-3D6B-4162-9B19-6D97CCDB584B}"/>
          </ac:picMkLst>
        </pc:picChg>
        <pc:picChg chg="del">
          <ac:chgData name="Stephanie Rosser - ESCB/ESAB Senior Communications Officer" userId="d4ca4b88-b96c-40db-8c1e-d12d07aac1e9" providerId="ADAL" clId="{21B9EA60-2853-4381-A328-1AFC400E3E56}" dt="2021-05-06T13:58:24.890" v="33" actId="478"/>
          <ac:picMkLst>
            <pc:docMk/>
            <pc:sldMk cId="159574895" sldId="435"/>
            <ac:picMk id="57350" creationId="{8552F401-0F35-4C7B-B9D4-71CAAB09D047}"/>
          </ac:picMkLst>
        </pc:picChg>
      </pc:sldChg>
      <pc:sldChg chg="addSp delSp modSp mod">
        <pc:chgData name="Stephanie Rosser - ESCB/ESAB Senior Communications Officer" userId="d4ca4b88-b96c-40db-8c1e-d12d07aac1e9" providerId="ADAL" clId="{21B9EA60-2853-4381-A328-1AFC400E3E56}" dt="2021-05-06T14:00:33.434" v="70" actId="1076"/>
        <pc:sldMkLst>
          <pc:docMk/>
          <pc:sldMk cId="1655703930" sldId="437"/>
        </pc:sldMkLst>
        <pc:spChg chg="mod">
          <ac:chgData name="Stephanie Rosser - ESCB/ESAB Senior Communications Officer" userId="d4ca4b88-b96c-40db-8c1e-d12d07aac1e9" providerId="ADAL" clId="{21B9EA60-2853-4381-A328-1AFC400E3E56}" dt="2021-05-06T14:00:33.434" v="70" actId="1076"/>
          <ac:spMkLst>
            <pc:docMk/>
            <pc:sldMk cId="1655703930" sldId="437"/>
            <ac:spMk id="2" creationId="{7D1D2A19-7C98-4799-BADB-AE5A95B024A2}"/>
          </ac:spMkLst>
        </pc:spChg>
        <pc:spChg chg="mod">
          <ac:chgData name="Stephanie Rosser - ESCB/ESAB Senior Communications Officer" userId="d4ca4b88-b96c-40db-8c1e-d12d07aac1e9" providerId="ADAL" clId="{21B9EA60-2853-4381-A328-1AFC400E3E56}" dt="2021-05-06T14:00:30.183" v="69" actId="1076"/>
          <ac:spMkLst>
            <pc:docMk/>
            <pc:sldMk cId="1655703930" sldId="437"/>
            <ac:spMk id="57348" creationId="{1DFBF0F8-B396-4FE6-AD13-0EAB13514DCE}"/>
          </ac:spMkLst>
        </pc:spChg>
        <pc:picChg chg="add mod">
          <ac:chgData name="Stephanie Rosser - ESCB/ESAB Senior Communications Officer" userId="d4ca4b88-b96c-40db-8c1e-d12d07aac1e9" providerId="ADAL" clId="{21B9EA60-2853-4381-A328-1AFC400E3E56}" dt="2021-05-06T13:58:21.800" v="32"/>
          <ac:picMkLst>
            <pc:docMk/>
            <pc:sldMk cId="1655703930" sldId="437"/>
            <ac:picMk id="8" creationId="{9318F4DD-132A-436B-B62C-95976B9C3538}"/>
          </ac:picMkLst>
        </pc:picChg>
        <pc:picChg chg="del">
          <ac:chgData name="Stephanie Rosser - ESCB/ESAB Senior Communications Officer" userId="d4ca4b88-b96c-40db-8c1e-d12d07aac1e9" providerId="ADAL" clId="{21B9EA60-2853-4381-A328-1AFC400E3E56}" dt="2021-05-06T13:58:20.895" v="31" actId="478"/>
          <ac:picMkLst>
            <pc:docMk/>
            <pc:sldMk cId="1655703930" sldId="437"/>
            <ac:picMk id="57350" creationId="{8552F401-0F35-4C7B-B9D4-71CAAB09D047}"/>
          </ac:picMkLst>
        </pc:picChg>
      </pc:sldChg>
      <pc:sldChg chg="addSp delSp modSp mod">
        <pc:chgData name="Stephanie Rosser - ESCB/ESAB Senior Communications Officer" userId="d4ca4b88-b96c-40db-8c1e-d12d07aac1e9" providerId="ADAL" clId="{21B9EA60-2853-4381-A328-1AFC400E3E56}" dt="2021-05-06T13:59:55.492" v="61" actId="1076"/>
        <pc:sldMkLst>
          <pc:docMk/>
          <pc:sldMk cId="1937118002" sldId="438"/>
        </pc:sldMkLst>
        <pc:spChg chg="mod">
          <ac:chgData name="Stephanie Rosser - ESCB/ESAB Senior Communications Officer" userId="d4ca4b88-b96c-40db-8c1e-d12d07aac1e9" providerId="ADAL" clId="{21B9EA60-2853-4381-A328-1AFC400E3E56}" dt="2021-05-06T13:59:52.867" v="60" actId="1076"/>
          <ac:spMkLst>
            <pc:docMk/>
            <pc:sldMk cId="1937118002" sldId="438"/>
            <ac:spMk id="2" creationId="{A0655FFA-D77D-434A-BD50-025F9282F8EC}"/>
          </ac:spMkLst>
        </pc:spChg>
        <pc:spChg chg="mod">
          <ac:chgData name="Stephanie Rosser - ESCB/ESAB Senior Communications Officer" userId="d4ca4b88-b96c-40db-8c1e-d12d07aac1e9" providerId="ADAL" clId="{21B9EA60-2853-4381-A328-1AFC400E3E56}" dt="2021-05-06T13:59:55.492" v="61" actId="1076"/>
          <ac:spMkLst>
            <pc:docMk/>
            <pc:sldMk cId="1937118002" sldId="438"/>
            <ac:spMk id="57348" creationId="{1DFBF0F8-B396-4FE6-AD13-0EAB13514DCE}"/>
          </ac:spMkLst>
        </pc:spChg>
        <pc:picChg chg="add mod">
          <ac:chgData name="Stephanie Rosser - ESCB/ESAB Senior Communications Officer" userId="d4ca4b88-b96c-40db-8c1e-d12d07aac1e9" providerId="ADAL" clId="{21B9EA60-2853-4381-A328-1AFC400E3E56}" dt="2021-05-06T13:58:33.406" v="38"/>
          <ac:picMkLst>
            <pc:docMk/>
            <pc:sldMk cId="1937118002" sldId="438"/>
            <ac:picMk id="8" creationId="{FB000601-E87C-4B92-AB9D-D492F5726665}"/>
          </ac:picMkLst>
        </pc:picChg>
        <pc:picChg chg="del">
          <ac:chgData name="Stephanie Rosser - ESCB/ESAB Senior Communications Officer" userId="d4ca4b88-b96c-40db-8c1e-d12d07aac1e9" providerId="ADAL" clId="{21B9EA60-2853-4381-A328-1AFC400E3E56}" dt="2021-05-06T13:58:32.628" v="37" actId="478"/>
          <ac:picMkLst>
            <pc:docMk/>
            <pc:sldMk cId="1937118002" sldId="438"/>
            <ac:picMk id="57350" creationId="{8552F401-0F35-4C7B-B9D4-71CAAB09D047}"/>
          </ac:picMkLst>
        </pc:picChg>
      </pc:sldChg>
      <pc:sldChg chg="addSp delSp modSp">
        <pc:chgData name="Stephanie Rosser - ESCB/ESAB Senior Communications Officer" userId="d4ca4b88-b96c-40db-8c1e-d12d07aac1e9" providerId="ADAL" clId="{21B9EA60-2853-4381-A328-1AFC400E3E56}" dt="2021-05-06T13:59:32.346" v="55" actId="207"/>
        <pc:sldMkLst>
          <pc:docMk/>
          <pc:sldMk cId="3108680206" sldId="442"/>
        </pc:sldMkLst>
        <pc:spChg chg="mod">
          <ac:chgData name="Stephanie Rosser - ESCB/ESAB Senior Communications Officer" userId="d4ca4b88-b96c-40db-8c1e-d12d07aac1e9" providerId="ADAL" clId="{21B9EA60-2853-4381-A328-1AFC400E3E56}" dt="2021-05-06T13:59:32.346" v="55" actId="207"/>
          <ac:spMkLst>
            <pc:docMk/>
            <pc:sldMk cId="3108680206" sldId="442"/>
            <ac:spMk id="57348" creationId="{1DFBF0F8-B396-4FE6-AD13-0EAB13514DCE}"/>
          </ac:spMkLst>
        </pc:spChg>
        <pc:picChg chg="add mod">
          <ac:chgData name="Stephanie Rosser - ESCB/ESAB Senior Communications Officer" userId="d4ca4b88-b96c-40db-8c1e-d12d07aac1e9" providerId="ADAL" clId="{21B9EA60-2853-4381-A328-1AFC400E3E56}" dt="2021-05-06T13:58:37.444" v="40"/>
          <ac:picMkLst>
            <pc:docMk/>
            <pc:sldMk cId="3108680206" sldId="442"/>
            <ac:picMk id="8" creationId="{4B2C988C-E2E4-45F9-A941-803A3DC668F0}"/>
          </ac:picMkLst>
        </pc:picChg>
        <pc:picChg chg="del">
          <ac:chgData name="Stephanie Rosser - ESCB/ESAB Senior Communications Officer" userId="d4ca4b88-b96c-40db-8c1e-d12d07aac1e9" providerId="ADAL" clId="{21B9EA60-2853-4381-A328-1AFC400E3E56}" dt="2021-05-06T13:58:36.656" v="39" actId="478"/>
          <ac:picMkLst>
            <pc:docMk/>
            <pc:sldMk cId="3108680206" sldId="442"/>
            <ac:picMk id="57350" creationId="{8552F401-0F35-4C7B-B9D4-71CAAB09D047}"/>
          </ac:picMkLst>
        </pc:picChg>
      </pc:sldChg>
      <pc:sldChg chg="addSp delSp modSp mod">
        <pc:chgData name="Stephanie Rosser - ESCB/ESAB Senior Communications Officer" userId="d4ca4b88-b96c-40db-8c1e-d12d07aac1e9" providerId="ADAL" clId="{21B9EA60-2853-4381-A328-1AFC400E3E56}" dt="2021-05-06T14:03:04.223" v="100" actId="1076"/>
        <pc:sldMkLst>
          <pc:docMk/>
          <pc:sldMk cId="1391422121" sldId="443"/>
        </pc:sldMkLst>
        <pc:spChg chg="mod">
          <ac:chgData name="Stephanie Rosser - ESCB/ESAB Senior Communications Officer" userId="d4ca4b88-b96c-40db-8c1e-d12d07aac1e9" providerId="ADAL" clId="{21B9EA60-2853-4381-A328-1AFC400E3E56}" dt="2021-05-06T14:03:04.223" v="100" actId="1076"/>
          <ac:spMkLst>
            <pc:docMk/>
            <pc:sldMk cId="1391422121" sldId="443"/>
            <ac:spMk id="6" creationId="{3BA3B0FA-AFDD-434C-90DA-D7DC5CC5EBD6}"/>
          </ac:spMkLst>
        </pc:spChg>
        <pc:picChg chg="add mod">
          <ac:chgData name="Stephanie Rosser - ESCB/ESAB Senior Communications Officer" userId="d4ca4b88-b96c-40db-8c1e-d12d07aac1e9" providerId="ADAL" clId="{21B9EA60-2853-4381-A328-1AFC400E3E56}" dt="2021-05-06T13:58:48.724" v="46"/>
          <ac:picMkLst>
            <pc:docMk/>
            <pc:sldMk cId="1391422121" sldId="443"/>
            <ac:picMk id="7" creationId="{7EA95E19-8676-434A-BB5E-883481E96FE8}"/>
          </ac:picMkLst>
        </pc:picChg>
        <pc:picChg chg="add mod">
          <ac:chgData name="Stephanie Rosser - ESCB/ESAB Senior Communications Officer" userId="d4ca4b88-b96c-40db-8c1e-d12d07aac1e9" providerId="ADAL" clId="{21B9EA60-2853-4381-A328-1AFC400E3E56}" dt="2021-05-06T14:02:54.117" v="97"/>
          <ac:picMkLst>
            <pc:docMk/>
            <pc:sldMk cId="1391422121" sldId="443"/>
            <ac:picMk id="8" creationId="{0671B0D8-DFFC-4C98-AA6E-4A873DB4C991}"/>
          </ac:picMkLst>
        </pc:picChg>
        <pc:picChg chg="del">
          <ac:chgData name="Stephanie Rosser - ESCB/ESAB Senior Communications Officer" userId="d4ca4b88-b96c-40db-8c1e-d12d07aac1e9" providerId="ADAL" clId="{21B9EA60-2853-4381-A328-1AFC400E3E56}" dt="2021-05-06T13:58:47.933" v="45" actId="478"/>
          <ac:picMkLst>
            <pc:docMk/>
            <pc:sldMk cId="1391422121" sldId="443"/>
            <ac:picMk id="57350" creationId="{8552F401-0F35-4C7B-B9D4-71CAAB09D047}"/>
          </ac:picMkLst>
        </pc:picChg>
      </pc:sldChg>
      <pc:sldChg chg="addSp delSp modSp mod">
        <pc:chgData name="Stephanie Rosser - ESCB/ESAB Senior Communications Officer" userId="d4ca4b88-b96c-40db-8c1e-d12d07aac1e9" providerId="ADAL" clId="{21B9EA60-2853-4381-A328-1AFC400E3E56}" dt="2021-05-06T14:02:27.265" v="96" actId="1076"/>
        <pc:sldMkLst>
          <pc:docMk/>
          <pc:sldMk cId="3323614040" sldId="444"/>
        </pc:sldMkLst>
        <pc:spChg chg="mod">
          <ac:chgData name="Stephanie Rosser - ESCB/ESAB Senior Communications Officer" userId="d4ca4b88-b96c-40db-8c1e-d12d07aac1e9" providerId="ADAL" clId="{21B9EA60-2853-4381-A328-1AFC400E3E56}" dt="2021-05-06T14:02:15.377" v="94" actId="1076"/>
          <ac:spMkLst>
            <pc:docMk/>
            <pc:sldMk cId="3323614040" sldId="444"/>
            <ac:spMk id="2" creationId="{9EA72245-A50E-4DA7-B5A2-863CDD3F520A}"/>
          </ac:spMkLst>
        </pc:spChg>
        <pc:spChg chg="mod">
          <ac:chgData name="Stephanie Rosser - ESCB/ESAB Senior Communications Officer" userId="d4ca4b88-b96c-40db-8c1e-d12d07aac1e9" providerId="ADAL" clId="{21B9EA60-2853-4381-A328-1AFC400E3E56}" dt="2021-05-06T14:02:23.121" v="95" actId="1076"/>
          <ac:spMkLst>
            <pc:docMk/>
            <pc:sldMk cId="3323614040" sldId="444"/>
            <ac:spMk id="4" creationId="{84AFB1AA-D052-48EE-B314-1DA58B03AA2B}"/>
          </ac:spMkLst>
        </pc:spChg>
        <pc:spChg chg="mod">
          <ac:chgData name="Stephanie Rosser - ESCB/ESAB Senior Communications Officer" userId="d4ca4b88-b96c-40db-8c1e-d12d07aac1e9" providerId="ADAL" clId="{21B9EA60-2853-4381-A328-1AFC400E3E56}" dt="2021-05-06T14:02:27.265" v="96" actId="1076"/>
          <ac:spMkLst>
            <pc:docMk/>
            <pc:sldMk cId="3323614040" sldId="444"/>
            <ac:spMk id="5" creationId="{07CAF4C5-5338-4B45-8CDE-927746492185}"/>
          </ac:spMkLst>
        </pc:spChg>
        <pc:spChg chg="mod">
          <ac:chgData name="Stephanie Rosser - ESCB/ESAB Senior Communications Officer" userId="d4ca4b88-b96c-40db-8c1e-d12d07aac1e9" providerId="ADAL" clId="{21B9EA60-2853-4381-A328-1AFC400E3E56}" dt="2021-05-06T14:01:22.734" v="81" actId="1076"/>
          <ac:spMkLst>
            <pc:docMk/>
            <pc:sldMk cId="3323614040" sldId="444"/>
            <ac:spMk id="57348" creationId="{1DFBF0F8-B396-4FE6-AD13-0EAB13514DCE}"/>
          </ac:spMkLst>
        </pc:spChg>
        <pc:picChg chg="add mod">
          <ac:chgData name="Stephanie Rosser - ESCB/ESAB Senior Communications Officer" userId="d4ca4b88-b96c-40db-8c1e-d12d07aac1e9" providerId="ADAL" clId="{21B9EA60-2853-4381-A328-1AFC400E3E56}" dt="2021-05-06T13:58:09.736" v="26"/>
          <ac:picMkLst>
            <pc:docMk/>
            <pc:sldMk cId="3323614040" sldId="444"/>
            <ac:picMk id="13" creationId="{6FB02223-EDAB-4B4B-B3F9-97F89B44A6F9}"/>
          </ac:picMkLst>
        </pc:picChg>
        <pc:picChg chg="del">
          <ac:chgData name="Stephanie Rosser - ESCB/ESAB Senior Communications Officer" userId="d4ca4b88-b96c-40db-8c1e-d12d07aac1e9" providerId="ADAL" clId="{21B9EA60-2853-4381-A328-1AFC400E3E56}" dt="2021-05-06T13:58:08.886" v="25" actId="478"/>
          <ac:picMkLst>
            <pc:docMk/>
            <pc:sldMk cId="3323614040" sldId="444"/>
            <ac:picMk id="57350" creationId="{8552F401-0F35-4C7B-B9D4-71CAAB09D047}"/>
          </ac:picMkLst>
        </pc:picChg>
      </pc:sldChg>
      <pc:sldChg chg="addSp delSp modSp">
        <pc:chgData name="Stephanie Rosser - ESCB/ESAB Senior Communications Officer" userId="d4ca4b88-b96c-40db-8c1e-d12d07aac1e9" providerId="ADAL" clId="{21B9EA60-2853-4381-A328-1AFC400E3E56}" dt="2021-05-06T14:01:30.090" v="83" actId="1076"/>
        <pc:sldMkLst>
          <pc:docMk/>
          <pc:sldMk cId="348185445" sldId="446"/>
        </pc:sldMkLst>
        <pc:spChg chg="mod">
          <ac:chgData name="Stephanie Rosser - ESCB/ESAB Senior Communications Officer" userId="d4ca4b88-b96c-40db-8c1e-d12d07aac1e9" providerId="ADAL" clId="{21B9EA60-2853-4381-A328-1AFC400E3E56}" dt="2021-05-06T14:01:30.090" v="83" actId="1076"/>
          <ac:spMkLst>
            <pc:docMk/>
            <pc:sldMk cId="348185445" sldId="446"/>
            <ac:spMk id="57348" creationId="{1DFBF0F8-B396-4FE6-AD13-0EAB13514DCE}"/>
          </ac:spMkLst>
        </pc:spChg>
        <pc:picChg chg="add mod">
          <ac:chgData name="Stephanie Rosser - ESCB/ESAB Senior Communications Officer" userId="d4ca4b88-b96c-40db-8c1e-d12d07aac1e9" providerId="ADAL" clId="{21B9EA60-2853-4381-A328-1AFC400E3E56}" dt="2021-05-06T13:58:06.209" v="24"/>
          <ac:picMkLst>
            <pc:docMk/>
            <pc:sldMk cId="348185445" sldId="446"/>
            <ac:picMk id="7" creationId="{77DDC01E-98B1-4D2D-AE86-1F1D75867E40}"/>
          </ac:picMkLst>
        </pc:picChg>
        <pc:picChg chg="del">
          <ac:chgData name="Stephanie Rosser - ESCB/ESAB Senior Communications Officer" userId="d4ca4b88-b96c-40db-8c1e-d12d07aac1e9" providerId="ADAL" clId="{21B9EA60-2853-4381-A328-1AFC400E3E56}" dt="2021-05-06T13:58:05.444" v="23" actId="478"/>
          <ac:picMkLst>
            <pc:docMk/>
            <pc:sldMk cId="348185445" sldId="446"/>
            <ac:picMk id="57350" creationId="{8552F401-0F35-4C7B-B9D4-71CAAB09D047}"/>
          </ac:picMkLst>
        </pc:picChg>
      </pc:sldChg>
      <pc:sldChg chg="addSp delSp modSp">
        <pc:chgData name="Stephanie Rosser - ESCB/ESAB Senior Communications Officer" userId="d4ca4b88-b96c-40db-8c1e-d12d07aac1e9" providerId="ADAL" clId="{21B9EA60-2853-4381-A328-1AFC400E3E56}" dt="2021-05-06T14:00:08.950" v="63" actId="1076"/>
        <pc:sldMkLst>
          <pc:docMk/>
          <pc:sldMk cId="1685397252" sldId="448"/>
        </pc:sldMkLst>
        <pc:spChg chg="mod">
          <ac:chgData name="Stephanie Rosser - ESCB/ESAB Senior Communications Officer" userId="d4ca4b88-b96c-40db-8c1e-d12d07aac1e9" providerId="ADAL" clId="{21B9EA60-2853-4381-A328-1AFC400E3E56}" dt="2021-05-06T14:00:08.950" v="63" actId="1076"/>
          <ac:spMkLst>
            <pc:docMk/>
            <pc:sldMk cId="1685397252" sldId="448"/>
            <ac:spMk id="57348" creationId="{1DFBF0F8-B396-4FE6-AD13-0EAB13514DCE}"/>
          </ac:spMkLst>
        </pc:spChg>
        <pc:picChg chg="add mod">
          <ac:chgData name="Stephanie Rosser - ESCB/ESAB Senior Communications Officer" userId="d4ca4b88-b96c-40db-8c1e-d12d07aac1e9" providerId="ADAL" clId="{21B9EA60-2853-4381-A328-1AFC400E3E56}" dt="2021-05-06T13:58:28.892" v="36"/>
          <ac:picMkLst>
            <pc:docMk/>
            <pc:sldMk cId="1685397252" sldId="448"/>
            <ac:picMk id="8" creationId="{0FB2E7E4-6AC5-4F4B-A5FB-7661DC8F22BD}"/>
          </ac:picMkLst>
        </pc:picChg>
        <pc:picChg chg="del">
          <ac:chgData name="Stephanie Rosser - ESCB/ESAB Senior Communications Officer" userId="d4ca4b88-b96c-40db-8c1e-d12d07aac1e9" providerId="ADAL" clId="{21B9EA60-2853-4381-A328-1AFC400E3E56}" dt="2021-05-06T13:58:28.067" v="35" actId="478"/>
          <ac:picMkLst>
            <pc:docMk/>
            <pc:sldMk cId="1685397252" sldId="448"/>
            <ac:picMk id="57350" creationId="{8552F401-0F35-4C7B-B9D4-71CAAB09D047}"/>
          </ac:picMkLst>
        </pc:picChg>
      </pc:sldChg>
      <pc:sldChg chg="addSp delSp modSp">
        <pc:chgData name="Stephanie Rosser - ESCB/ESAB Senior Communications Officer" userId="d4ca4b88-b96c-40db-8c1e-d12d07aac1e9" providerId="ADAL" clId="{21B9EA60-2853-4381-A328-1AFC400E3E56}" dt="2021-05-06T13:59:12.742" v="51" actId="1076"/>
        <pc:sldMkLst>
          <pc:docMk/>
          <pc:sldMk cId="3131118834" sldId="449"/>
        </pc:sldMkLst>
        <pc:spChg chg="mod">
          <ac:chgData name="Stephanie Rosser - ESCB/ESAB Senior Communications Officer" userId="d4ca4b88-b96c-40db-8c1e-d12d07aac1e9" providerId="ADAL" clId="{21B9EA60-2853-4381-A328-1AFC400E3E56}" dt="2021-05-06T13:59:12.742" v="51" actId="1076"/>
          <ac:spMkLst>
            <pc:docMk/>
            <pc:sldMk cId="3131118834" sldId="449"/>
            <ac:spMk id="57348" creationId="{1DFBF0F8-B396-4FE6-AD13-0EAB13514DCE}"/>
          </ac:spMkLst>
        </pc:spChg>
        <pc:picChg chg="add mod">
          <ac:chgData name="Stephanie Rosser - ESCB/ESAB Senior Communications Officer" userId="d4ca4b88-b96c-40db-8c1e-d12d07aac1e9" providerId="ADAL" clId="{21B9EA60-2853-4381-A328-1AFC400E3E56}" dt="2021-05-06T13:58:44.079" v="44"/>
          <ac:picMkLst>
            <pc:docMk/>
            <pc:sldMk cId="3131118834" sldId="449"/>
            <ac:picMk id="8" creationId="{7D55CA4D-A493-4D9D-B31A-E97CA17C64DE}"/>
          </ac:picMkLst>
        </pc:picChg>
        <pc:picChg chg="del">
          <ac:chgData name="Stephanie Rosser - ESCB/ESAB Senior Communications Officer" userId="d4ca4b88-b96c-40db-8c1e-d12d07aac1e9" providerId="ADAL" clId="{21B9EA60-2853-4381-A328-1AFC400E3E56}" dt="2021-05-06T13:58:43.988" v="43" actId="478"/>
          <ac:picMkLst>
            <pc:docMk/>
            <pc:sldMk cId="3131118834" sldId="449"/>
            <ac:picMk id="57350" creationId="{8552F401-0F35-4C7B-B9D4-71CAAB09D047}"/>
          </ac:picMkLst>
        </pc:picChg>
      </pc:sldChg>
      <pc:sldChg chg="addSp delSp modSp">
        <pc:chgData name="Stephanie Rosser - ESCB/ESAB Senior Communications Officer" userId="d4ca4b88-b96c-40db-8c1e-d12d07aac1e9" providerId="ADAL" clId="{21B9EA60-2853-4381-A328-1AFC400E3E56}" dt="2021-05-06T13:59:40.783" v="57" actId="1076"/>
        <pc:sldMkLst>
          <pc:docMk/>
          <pc:sldMk cId="332029400" sldId="450"/>
        </pc:sldMkLst>
        <pc:spChg chg="mod">
          <ac:chgData name="Stephanie Rosser - ESCB/ESAB Senior Communications Officer" userId="d4ca4b88-b96c-40db-8c1e-d12d07aac1e9" providerId="ADAL" clId="{21B9EA60-2853-4381-A328-1AFC400E3E56}" dt="2021-05-06T13:59:38.708" v="56" actId="1076"/>
          <ac:spMkLst>
            <pc:docMk/>
            <pc:sldMk cId="332029400" sldId="450"/>
            <ac:spMk id="6" creationId="{3BA3B0FA-AFDD-434C-90DA-D7DC5CC5EBD6}"/>
          </ac:spMkLst>
        </pc:spChg>
        <pc:spChg chg="mod">
          <ac:chgData name="Stephanie Rosser - ESCB/ESAB Senior Communications Officer" userId="d4ca4b88-b96c-40db-8c1e-d12d07aac1e9" providerId="ADAL" clId="{21B9EA60-2853-4381-A328-1AFC400E3E56}" dt="2021-05-06T13:59:40.783" v="57" actId="1076"/>
          <ac:spMkLst>
            <pc:docMk/>
            <pc:sldMk cId="332029400" sldId="450"/>
            <ac:spMk id="57348" creationId="{1DFBF0F8-B396-4FE6-AD13-0EAB13514DCE}"/>
          </ac:spMkLst>
        </pc:spChg>
        <pc:picChg chg="add mod">
          <ac:chgData name="Stephanie Rosser - ESCB/ESAB Senior Communications Officer" userId="d4ca4b88-b96c-40db-8c1e-d12d07aac1e9" providerId="ADAL" clId="{21B9EA60-2853-4381-A328-1AFC400E3E56}" dt="2021-05-06T13:58:41.460" v="42"/>
          <ac:picMkLst>
            <pc:docMk/>
            <pc:sldMk cId="332029400" sldId="450"/>
            <ac:picMk id="8" creationId="{A9358F10-3CDA-4F8E-9EDB-2D3395E5738D}"/>
          </ac:picMkLst>
        </pc:picChg>
        <pc:picChg chg="del">
          <ac:chgData name="Stephanie Rosser - ESCB/ESAB Senior Communications Officer" userId="d4ca4b88-b96c-40db-8c1e-d12d07aac1e9" providerId="ADAL" clId="{21B9EA60-2853-4381-A328-1AFC400E3E56}" dt="2021-05-06T13:58:40.626" v="41" actId="478"/>
          <ac:picMkLst>
            <pc:docMk/>
            <pc:sldMk cId="332029400" sldId="450"/>
            <ac:picMk id="57350" creationId="{8552F401-0F35-4C7B-B9D4-71CAAB09D047}"/>
          </ac:picMkLst>
        </pc:picChg>
      </pc:sldChg>
      <pc:sldMasterChg chg="setBg modSldLayout">
        <pc:chgData name="Stephanie Rosser - ESCB/ESAB Senior Communications Officer" userId="d4ca4b88-b96c-40db-8c1e-d12d07aac1e9" providerId="ADAL" clId="{21B9EA60-2853-4381-A328-1AFC400E3E56}" dt="2021-05-06T13:57:44.298" v="18"/>
        <pc:sldMasterMkLst>
          <pc:docMk/>
          <pc:sldMasterMk cId="968282750" sldId="2147483697"/>
        </pc:sldMasterMkLst>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484688472" sldId="2147483698"/>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1153077355" sldId="2147483699"/>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1942786712" sldId="2147483700"/>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1833545172" sldId="2147483701"/>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3537641922" sldId="2147483702"/>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3017488252" sldId="2147483703"/>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1818767800" sldId="2147483704"/>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3009802409" sldId="2147483705"/>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3870241872" sldId="2147483706"/>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3704305061" sldId="2147483707"/>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1101286815" sldId="2147483708"/>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968282750" sldId="2147483697"/>
            <pc:sldLayoutMk cId="4141377958" sldId="2147483709"/>
          </pc:sldLayoutMkLst>
        </pc:sldLayoutChg>
      </pc:sldMasterChg>
      <pc:sldMasterChg chg="setBg modSldLayout">
        <pc:chgData name="Stephanie Rosser - ESCB/ESAB Senior Communications Officer" userId="d4ca4b88-b96c-40db-8c1e-d12d07aac1e9" providerId="ADAL" clId="{21B9EA60-2853-4381-A328-1AFC400E3E56}" dt="2021-05-06T13:57:44.298" v="18"/>
        <pc:sldMasterMkLst>
          <pc:docMk/>
          <pc:sldMasterMk cId="2011361737" sldId="2147483722"/>
        </pc:sldMasterMkLst>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675916363" sldId="2147483723"/>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228207835" sldId="2147483724"/>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112652964" sldId="2147483725"/>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342200260" sldId="2147483726"/>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588543401" sldId="2147483727"/>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2669951416" sldId="2147483728"/>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2635875132" sldId="2147483729"/>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960513254" sldId="2147483730"/>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27790651" sldId="2147483731"/>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136244913" sldId="2147483732"/>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98417788" sldId="2147483733"/>
          </pc:sldLayoutMkLst>
        </pc:sldLayoutChg>
        <pc:sldLayoutChg chg="setBg">
          <pc:chgData name="Stephanie Rosser - ESCB/ESAB Senior Communications Officer" userId="d4ca4b88-b96c-40db-8c1e-d12d07aac1e9" providerId="ADAL" clId="{21B9EA60-2853-4381-A328-1AFC400E3E56}" dt="2021-05-06T13:57:44.298" v="18"/>
          <pc:sldLayoutMkLst>
            <pc:docMk/>
            <pc:sldMasterMk cId="2011361737" sldId="2147483722"/>
            <pc:sldLayoutMk cId="3347985788" sldId="2147483734"/>
          </pc:sldLayoutMkLst>
        </pc:sldLayoutChg>
      </pc:sldMasterChg>
    </pc:docChg>
  </pc:docChgLst>
  <pc:docChgLst>
    <pc:chgData name="Karen Hammett - ESCB Practice Development Manager" userId="e584b264-17b8-4f07-bfb7-f84cc7b4894a" providerId="ADAL" clId="{F30B00A9-18E8-421D-ACC1-01F98E60BD58}"/>
    <pc:docChg chg="modSld">
      <pc:chgData name="Karen Hammett - ESCB Practice Development Manager" userId="e584b264-17b8-4f07-bfb7-f84cc7b4894a" providerId="ADAL" clId="{F30B00A9-18E8-421D-ACC1-01F98E60BD58}" dt="2021-05-10T10:21:13.547" v="71" actId="20577"/>
      <pc:docMkLst>
        <pc:docMk/>
      </pc:docMkLst>
      <pc:sldChg chg="modSp mod">
        <pc:chgData name="Karen Hammett - ESCB Practice Development Manager" userId="e584b264-17b8-4f07-bfb7-f84cc7b4894a" providerId="ADAL" clId="{F30B00A9-18E8-421D-ACC1-01F98E60BD58}" dt="2021-05-10T10:20:38.464" v="34" actId="14100"/>
        <pc:sldMkLst>
          <pc:docMk/>
          <pc:sldMk cId="159574895" sldId="435"/>
        </pc:sldMkLst>
        <pc:spChg chg="mod">
          <ac:chgData name="Karen Hammett - ESCB Practice Development Manager" userId="e584b264-17b8-4f07-bfb7-f84cc7b4894a" providerId="ADAL" clId="{F30B00A9-18E8-421D-ACC1-01F98E60BD58}" dt="2021-05-10T10:20:38.464" v="34" actId="14100"/>
          <ac:spMkLst>
            <pc:docMk/>
            <pc:sldMk cId="159574895" sldId="435"/>
            <ac:spMk id="6" creationId="{3BA3B0FA-AFDD-434C-90DA-D7DC5CC5EBD6}"/>
          </ac:spMkLst>
        </pc:spChg>
      </pc:sldChg>
      <pc:sldChg chg="modSp mod">
        <pc:chgData name="Karen Hammett - ESCB Practice Development Manager" userId="e584b264-17b8-4f07-bfb7-f84cc7b4894a" providerId="ADAL" clId="{F30B00A9-18E8-421D-ACC1-01F98E60BD58}" dt="2021-05-10T10:21:13.547" v="71" actId="20577"/>
        <pc:sldMkLst>
          <pc:docMk/>
          <pc:sldMk cId="1655703930" sldId="437"/>
        </pc:sldMkLst>
        <pc:spChg chg="mod">
          <ac:chgData name="Karen Hammett - ESCB Practice Development Manager" userId="e584b264-17b8-4f07-bfb7-f84cc7b4894a" providerId="ADAL" clId="{F30B00A9-18E8-421D-ACC1-01F98E60BD58}" dt="2021-05-10T10:21:13.547" v="71" actId="20577"/>
          <ac:spMkLst>
            <pc:docMk/>
            <pc:sldMk cId="1655703930" sldId="437"/>
            <ac:spMk id="2" creationId="{7D1D2A19-7C98-4799-BADB-AE5A95B024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07D85FA-F69F-463C-A34B-33304A36265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EC239334-3C51-4DFC-BC31-EC3326BA0A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
        <p:nvSpPr>
          <p:cNvPr id="31748" name="Slide Number Placeholder 3">
            <a:extLst>
              <a:ext uri="{FF2B5EF4-FFF2-40B4-BE49-F238E27FC236}">
                <a16:creationId xmlns:a16="http://schemas.microsoft.com/office/drawing/2014/main" id="{CB0E5DE7-F278-47D3-93F6-A9F8C7090A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102526-A5F4-4FC0-A232-9FB0C0B3718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imes" panose="02020603050405020304" pitchFamily="18" charset="0"/>
              </a:rPr>
              <a:t>Learning and themes that emerge during the review process are shared by the agencies involved in the reviews, ESCB are also exploring other ways of getting this learning out to the wider partnership through regular learning bulletins and other tools that we are constantly developing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published reports are on the ESCB website</a:t>
            </a:r>
            <a:endParaRPr lang="en-GB" altLang="en-US" dirty="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5263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What tools do you think would help sharing learning from reviews in your organisation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4159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8793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0097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4664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0FFA674-AB92-4F11-A450-F9802246255E}"/>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0B23467-68C1-435C-9DA2-31A2386461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33796" name="Slide Number Placeholder 3">
            <a:extLst>
              <a:ext uri="{FF2B5EF4-FFF2-40B4-BE49-F238E27FC236}">
                <a16:creationId xmlns:a16="http://schemas.microsoft.com/office/drawing/2014/main" id="{0ADAAED4-5D0C-4DDD-99B9-CDF5CDB82D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41FFD6-E1D5-4386-A76B-777BD7EC3D29}"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Times" panose="02020603050405020304" pitchFamily="18" charset="0"/>
              </a:rPr>
              <a:t>New arrangements have been in place since Sept 2019, more info on the MASA is on ESCB website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*Serious harm is defined as serious or long-term impairment of a child’s mental health or intellectual, emotional social or behavioural development, as well as impairment of physical health.</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0086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xfrm>
            <a:off x="1143000" y="685800"/>
            <a:ext cx="4572000" cy="3429000"/>
          </a:xfrm>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To introduce this slide it would be good to briefly explain the national panel and their role and where it might consider a review to be of national relevance, so far the panel have reviewed cases where;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Adolescents at risk of criminal exploitation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Sudden Unexpected Death of Infants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Non-accidental injury in under 1s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They are now going to look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Supporting vulnerable children and families during </a:t>
            </a:r>
            <a:r>
              <a:rPr lang="en-GB" i="1" dirty="0" err="1"/>
              <a:t>covid</a:t>
            </a:r>
            <a:r>
              <a:rPr lang="en-GB" i="1" dirty="0"/>
              <a:t> 19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Safeguarding children who are not visible to schools (Elective home 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Domestic abuse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Risk assessment and decision making</a:t>
            </a:r>
            <a:endParaRPr lang="en-GB" dirty="0"/>
          </a:p>
          <a:p>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3134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xfrm>
            <a:off x="1143000" y="685800"/>
            <a:ext cx="4572000" cy="3429000"/>
          </a:xfrm>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0087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0086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panose="02020603050405020304" pitchFamily="18" charset="0"/>
            </a:endParaRPr>
          </a:p>
          <a:p>
            <a:r>
              <a:rPr lang="en-GB" altLang="en-US" dirty="0">
                <a:latin typeface="Times" panose="02020603050405020304" pitchFamily="18" charset="0"/>
              </a:rPr>
              <a:t>Do we want to add in here that all reviews a LSCB/P undertake are CSPRs and therefore going forward all reviews will be published, as no matter what method is used they are considered a CSPR</a:t>
            </a:r>
          </a:p>
          <a:p>
            <a:endParaRPr lang="en-GB" altLang="en-US" dirty="0">
              <a:latin typeface="Times" panose="02020603050405020304" pitchFamily="18" charset="0"/>
            </a:endParaRPr>
          </a:p>
          <a:p>
            <a:r>
              <a:rPr lang="en-GB" altLang="en-US" dirty="0">
                <a:latin typeface="Times" panose="02020603050405020304" pitchFamily="18" charset="0"/>
              </a:rPr>
              <a:t>Family members and significant other key people are always invited to contribute to reviews, they may not always take up this offer but we always  offer them the opportunity </a:t>
            </a: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3971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3659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7C7B055-4398-4342-A858-2B2E9CD6FDD9}"/>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560BD290-B8B6-479C-97BC-FE4A10BD0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Times" panose="02020603050405020304" pitchFamily="18" charset="0"/>
            </a:endParaRPr>
          </a:p>
        </p:txBody>
      </p:sp>
      <p:sp>
        <p:nvSpPr>
          <p:cNvPr id="58372" name="Slide Number Placeholder 3">
            <a:extLst>
              <a:ext uri="{FF2B5EF4-FFF2-40B4-BE49-F238E27FC236}">
                <a16:creationId xmlns:a16="http://schemas.microsoft.com/office/drawing/2014/main" id="{EF07C554-A21F-4035-B34A-DBC210F67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28458-C9A9-4BA9-A79D-DB6B69567A32}"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22403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ECC ppt back.jpg">
            <a:extLst>
              <a:ext uri="{FF2B5EF4-FFF2-40B4-BE49-F238E27FC236}">
                <a16:creationId xmlns:a16="http://schemas.microsoft.com/office/drawing/2014/main" id="{85AFC6CC-4C37-4282-89E2-FC7AED5F5E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A43F3A58-8DCD-48AE-810E-67FF57060402}"/>
              </a:ext>
            </a:extLst>
          </p:cNvPr>
          <p:cNvSpPr txBox="1">
            <a:spLocks noChangeArrowheads="1"/>
          </p:cNvSpPr>
          <p:nvPr userDrawn="1"/>
        </p:nvSpPr>
        <p:spPr bwMode="auto">
          <a:xfrm>
            <a:off x="6400800" y="4191000"/>
            <a:ext cx="2362200" cy="457200"/>
          </a:xfrm>
          <a:prstGeom prst="rect">
            <a:avLst/>
          </a:prstGeom>
          <a:noFill/>
          <a:ln>
            <a:noFill/>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defRPr/>
            </a:pPr>
            <a:endParaRPr lang="en-GB" altLang="en-US">
              <a:solidFill>
                <a:srgbClr val="000000"/>
              </a:solidFill>
              <a:cs typeface="Arial" panose="020B0604020202020204" pitchFamily="34"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48468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36286050-37CA-489D-AD90-58721C4CB3A1}"/>
              </a:ext>
            </a:extLst>
          </p:cNvPr>
          <p:cNvSpPr>
            <a:spLocks noGrp="1" noChangeArrowheads="1"/>
          </p:cNvSpPr>
          <p:nvPr>
            <p:ph type="sldNum" sz="quarter" idx="10"/>
          </p:nvPr>
        </p:nvSpPr>
        <p:spPr/>
        <p:txBody>
          <a:bodyPr/>
          <a:lstStyle>
            <a:lvl1pPr eaLnBrk="1" hangingPunct="1">
              <a:defRPr/>
            </a:lvl1pPr>
          </a:lstStyle>
          <a:p>
            <a:pPr>
              <a:defRPr/>
            </a:pPr>
            <a:fld id="{A7F28DE8-693B-4717-BE8C-479748175EA3}"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70430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4C457326-01A0-4864-9B95-B5677A23D96E}"/>
              </a:ext>
            </a:extLst>
          </p:cNvPr>
          <p:cNvSpPr>
            <a:spLocks noGrp="1" noChangeArrowheads="1"/>
          </p:cNvSpPr>
          <p:nvPr>
            <p:ph type="sldNum" sz="quarter" idx="10"/>
          </p:nvPr>
        </p:nvSpPr>
        <p:spPr/>
        <p:txBody>
          <a:bodyPr/>
          <a:lstStyle>
            <a:lvl1pPr eaLnBrk="1" hangingPunct="1">
              <a:defRPr/>
            </a:lvl1pPr>
          </a:lstStyle>
          <a:p>
            <a:pPr>
              <a:defRPr/>
            </a:pPr>
            <a:fld id="{C5780F77-258F-4D62-AED5-C203B8B3AA20}"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10128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a:extLst>
              <a:ext uri="{FF2B5EF4-FFF2-40B4-BE49-F238E27FC236}">
                <a16:creationId xmlns:a16="http://schemas.microsoft.com/office/drawing/2014/main" id="{6435DDDC-1AD6-47E1-867F-F77E5F4913D6}"/>
              </a:ext>
            </a:extLst>
          </p:cNvPr>
          <p:cNvSpPr>
            <a:spLocks noGrp="1" noChangeArrowheads="1"/>
          </p:cNvSpPr>
          <p:nvPr>
            <p:ph type="sldNum" sz="quarter" idx="10"/>
          </p:nvPr>
        </p:nvSpPr>
        <p:spPr/>
        <p:txBody>
          <a:bodyPr/>
          <a:lstStyle>
            <a:lvl1pPr eaLnBrk="1" hangingPunct="1">
              <a:defRPr/>
            </a:lvl1pPr>
          </a:lstStyle>
          <a:p>
            <a:pPr>
              <a:defRPr/>
            </a:pPr>
            <a:fld id="{325FD438-26CB-4305-B967-9501C6B3F4E8}"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414137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ECC ppt back.jpg">
            <a:extLst>
              <a:ext uri="{FF2B5EF4-FFF2-40B4-BE49-F238E27FC236}">
                <a16:creationId xmlns:a16="http://schemas.microsoft.com/office/drawing/2014/main" id="{4952F4D1-1318-4B28-BA0F-109A2FCF0F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202E814-8C58-4532-982D-71D586F2C230}"/>
              </a:ext>
            </a:extLst>
          </p:cNvPr>
          <p:cNvSpPr txBox="1">
            <a:spLocks noChangeArrowheads="1"/>
          </p:cNvSpPr>
          <p:nvPr userDrawn="1"/>
        </p:nvSpPr>
        <p:spPr bwMode="auto">
          <a:xfrm>
            <a:off x="6400800" y="4191000"/>
            <a:ext cx="2362200" cy="457200"/>
          </a:xfrm>
          <a:prstGeom prst="rect">
            <a:avLst/>
          </a:prstGeom>
          <a:noFill/>
          <a:ln>
            <a:noFill/>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defRPr/>
            </a:pPr>
            <a:endParaRPr lang="en-GB" altLang="en-US">
              <a:solidFill>
                <a:srgbClr val="000000"/>
              </a:solidFill>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3675916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43BB5FE5-8824-4051-9F74-D38A1C703D53}"/>
              </a:ext>
            </a:extLst>
          </p:cNvPr>
          <p:cNvSpPr>
            <a:spLocks noGrp="1" noChangeArrowheads="1"/>
          </p:cNvSpPr>
          <p:nvPr>
            <p:ph type="sldNum" sz="quarter" idx="10"/>
          </p:nvPr>
        </p:nvSpPr>
        <p:spPr/>
        <p:txBody>
          <a:bodyPr/>
          <a:lstStyle>
            <a:lvl1pPr eaLnBrk="1" hangingPunct="1">
              <a:defRPr/>
            </a:lvl1pPr>
          </a:lstStyle>
          <a:p>
            <a:pPr>
              <a:defRPr/>
            </a:pPr>
            <a:fld id="{1D910F88-6E5F-40AD-BB9C-6BBFB5BE247A}"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2820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a:extLst>
              <a:ext uri="{FF2B5EF4-FFF2-40B4-BE49-F238E27FC236}">
                <a16:creationId xmlns:a16="http://schemas.microsoft.com/office/drawing/2014/main" id="{F5D03ADB-614F-49ED-B7FA-0F31D738747E}"/>
              </a:ext>
            </a:extLst>
          </p:cNvPr>
          <p:cNvSpPr>
            <a:spLocks noGrp="1" noChangeArrowheads="1"/>
          </p:cNvSpPr>
          <p:nvPr>
            <p:ph type="sldNum" sz="quarter" idx="10"/>
          </p:nvPr>
        </p:nvSpPr>
        <p:spPr/>
        <p:txBody>
          <a:bodyPr/>
          <a:lstStyle>
            <a:lvl1pPr eaLnBrk="1" hangingPunct="1">
              <a:defRPr/>
            </a:lvl1pPr>
          </a:lstStyle>
          <a:p>
            <a:pPr>
              <a:defRPr/>
            </a:pPr>
            <a:fld id="{EE3A60DE-74DA-4704-AF05-8307468BC082}"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11265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a:extLst>
              <a:ext uri="{FF2B5EF4-FFF2-40B4-BE49-F238E27FC236}">
                <a16:creationId xmlns:a16="http://schemas.microsoft.com/office/drawing/2014/main" id="{E0D5A94B-B54D-40C5-BE1D-D6F0F68EFF73}"/>
              </a:ext>
            </a:extLst>
          </p:cNvPr>
          <p:cNvSpPr>
            <a:spLocks noGrp="1" noChangeArrowheads="1"/>
          </p:cNvSpPr>
          <p:nvPr>
            <p:ph type="sldNum" sz="quarter" idx="10"/>
          </p:nvPr>
        </p:nvSpPr>
        <p:spPr/>
        <p:txBody>
          <a:bodyPr/>
          <a:lstStyle>
            <a:lvl1pPr eaLnBrk="1" hangingPunct="1">
              <a:defRPr/>
            </a:lvl1pPr>
          </a:lstStyle>
          <a:p>
            <a:pPr>
              <a:defRPr/>
            </a:pPr>
            <a:fld id="{F0F56EDA-4678-436E-A49F-AE4265ECC32D}"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34220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a:extLst>
              <a:ext uri="{FF2B5EF4-FFF2-40B4-BE49-F238E27FC236}">
                <a16:creationId xmlns:a16="http://schemas.microsoft.com/office/drawing/2014/main" id="{8EB6BBAA-954C-4204-A397-0A1D4C69EA13}"/>
              </a:ext>
            </a:extLst>
          </p:cNvPr>
          <p:cNvSpPr>
            <a:spLocks noGrp="1" noChangeArrowheads="1"/>
          </p:cNvSpPr>
          <p:nvPr>
            <p:ph type="sldNum" sz="quarter" idx="10"/>
          </p:nvPr>
        </p:nvSpPr>
        <p:spPr/>
        <p:txBody>
          <a:bodyPr/>
          <a:lstStyle>
            <a:lvl1pPr eaLnBrk="1" hangingPunct="1">
              <a:defRPr/>
            </a:lvl1pPr>
          </a:lstStyle>
          <a:p>
            <a:pPr>
              <a:defRPr/>
            </a:pPr>
            <a:fld id="{0920BDBF-A8AC-49EB-8272-529AC593598D}"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588543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a:extLst>
              <a:ext uri="{FF2B5EF4-FFF2-40B4-BE49-F238E27FC236}">
                <a16:creationId xmlns:a16="http://schemas.microsoft.com/office/drawing/2014/main" id="{C9EB534E-148D-42CA-9937-29B605D3B6FF}"/>
              </a:ext>
            </a:extLst>
          </p:cNvPr>
          <p:cNvSpPr>
            <a:spLocks noGrp="1" noChangeArrowheads="1"/>
          </p:cNvSpPr>
          <p:nvPr>
            <p:ph type="sldNum" sz="quarter" idx="10"/>
          </p:nvPr>
        </p:nvSpPr>
        <p:spPr/>
        <p:txBody>
          <a:bodyPr/>
          <a:lstStyle>
            <a:lvl1pPr eaLnBrk="1" hangingPunct="1">
              <a:defRPr/>
            </a:lvl1pPr>
          </a:lstStyle>
          <a:p>
            <a:pPr>
              <a:defRPr/>
            </a:pPr>
            <a:fld id="{651B3783-786D-4D24-90F6-DE7EB93DB581}"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66995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0">
            <a:extLst>
              <a:ext uri="{FF2B5EF4-FFF2-40B4-BE49-F238E27FC236}">
                <a16:creationId xmlns:a16="http://schemas.microsoft.com/office/drawing/2014/main" id="{91048ADF-2E72-4AAC-84B9-79B991D38D32}"/>
              </a:ext>
            </a:extLst>
          </p:cNvPr>
          <p:cNvSpPr>
            <a:spLocks noGrp="1" noChangeArrowheads="1"/>
          </p:cNvSpPr>
          <p:nvPr>
            <p:ph type="sldNum" sz="quarter" idx="10"/>
          </p:nvPr>
        </p:nvSpPr>
        <p:spPr/>
        <p:txBody>
          <a:bodyPr/>
          <a:lstStyle>
            <a:lvl1pPr eaLnBrk="1" hangingPunct="1">
              <a:defRPr/>
            </a:lvl1pPr>
          </a:lstStyle>
          <a:p>
            <a:pPr>
              <a:defRPr/>
            </a:pPr>
            <a:fld id="{D3730A61-78F0-4431-996A-03E1A14545F4}"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63587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3A9CAD9C-2922-4462-8BED-6DE2D0495D6E}"/>
              </a:ext>
            </a:extLst>
          </p:cNvPr>
          <p:cNvSpPr>
            <a:spLocks noGrp="1" noChangeArrowheads="1"/>
          </p:cNvSpPr>
          <p:nvPr>
            <p:ph type="sldNum" sz="quarter" idx="10"/>
          </p:nvPr>
        </p:nvSpPr>
        <p:spPr/>
        <p:txBody>
          <a:bodyPr/>
          <a:lstStyle>
            <a:lvl1pPr eaLnBrk="1" hangingPunct="1">
              <a:defRPr/>
            </a:lvl1pPr>
          </a:lstStyle>
          <a:p>
            <a:pPr>
              <a:defRPr/>
            </a:pPr>
            <a:fld id="{83995B6E-AD39-4F59-9A0D-D2A7FDAFA8D9}"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153077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7A3FD416-A5E2-4D61-9D86-F4A5AEAB526E}"/>
              </a:ext>
            </a:extLst>
          </p:cNvPr>
          <p:cNvSpPr>
            <a:spLocks noGrp="1" noChangeArrowheads="1"/>
          </p:cNvSpPr>
          <p:nvPr>
            <p:ph type="sldNum" sz="quarter" idx="10"/>
          </p:nvPr>
        </p:nvSpPr>
        <p:spPr/>
        <p:txBody>
          <a:bodyPr/>
          <a:lstStyle>
            <a:lvl1pPr eaLnBrk="1" hangingPunct="1">
              <a:defRPr/>
            </a:lvl1pPr>
          </a:lstStyle>
          <a:p>
            <a:pPr>
              <a:defRPr/>
            </a:pPr>
            <a:fld id="{684A5A14-6CF0-4937-8CB9-D6869C36137D}"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960513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D248526E-17CC-47A1-8073-B18DA2F21762}"/>
              </a:ext>
            </a:extLst>
          </p:cNvPr>
          <p:cNvSpPr>
            <a:spLocks noGrp="1" noChangeArrowheads="1"/>
          </p:cNvSpPr>
          <p:nvPr>
            <p:ph type="sldNum" sz="quarter" idx="10"/>
          </p:nvPr>
        </p:nvSpPr>
        <p:spPr/>
        <p:txBody>
          <a:bodyPr/>
          <a:lstStyle>
            <a:lvl1pPr eaLnBrk="1" hangingPunct="1">
              <a:defRPr/>
            </a:lvl1pPr>
          </a:lstStyle>
          <a:p>
            <a:pPr>
              <a:defRPr/>
            </a:pPr>
            <a:fld id="{9B1A880A-5113-4AA8-AA04-EFE26317D4EE}"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27790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5B1BA77C-EFC2-4564-98F9-7183D854FC1E}"/>
              </a:ext>
            </a:extLst>
          </p:cNvPr>
          <p:cNvSpPr>
            <a:spLocks noGrp="1" noChangeArrowheads="1"/>
          </p:cNvSpPr>
          <p:nvPr>
            <p:ph type="sldNum" sz="quarter" idx="10"/>
          </p:nvPr>
        </p:nvSpPr>
        <p:spPr/>
        <p:txBody>
          <a:bodyPr/>
          <a:lstStyle>
            <a:lvl1pPr eaLnBrk="1" hangingPunct="1">
              <a:defRPr/>
            </a:lvl1pPr>
          </a:lstStyle>
          <a:p>
            <a:pPr>
              <a:defRPr/>
            </a:pPr>
            <a:fld id="{E2B8D4EC-4281-40A6-B001-A90B4701848C}"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136244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9FB50340-C6F8-434A-B924-CC3E13AD9530}"/>
              </a:ext>
            </a:extLst>
          </p:cNvPr>
          <p:cNvSpPr>
            <a:spLocks noGrp="1" noChangeArrowheads="1"/>
          </p:cNvSpPr>
          <p:nvPr>
            <p:ph type="sldNum" sz="quarter" idx="10"/>
          </p:nvPr>
        </p:nvSpPr>
        <p:spPr/>
        <p:txBody>
          <a:bodyPr/>
          <a:lstStyle>
            <a:lvl1pPr eaLnBrk="1" hangingPunct="1">
              <a:defRPr/>
            </a:lvl1pPr>
          </a:lstStyle>
          <a:p>
            <a:pPr>
              <a:defRPr/>
            </a:pPr>
            <a:fld id="{5FEBFD16-AE4E-4F00-891F-D0BD9EADAC14}"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9841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a:extLst>
              <a:ext uri="{FF2B5EF4-FFF2-40B4-BE49-F238E27FC236}">
                <a16:creationId xmlns:a16="http://schemas.microsoft.com/office/drawing/2014/main" id="{4B04F1DC-B5B4-4B2D-9A96-7C338965E197}"/>
              </a:ext>
            </a:extLst>
          </p:cNvPr>
          <p:cNvSpPr>
            <a:spLocks noGrp="1" noChangeArrowheads="1"/>
          </p:cNvSpPr>
          <p:nvPr>
            <p:ph type="sldNum" sz="quarter" idx="10"/>
          </p:nvPr>
        </p:nvSpPr>
        <p:spPr/>
        <p:txBody>
          <a:bodyPr/>
          <a:lstStyle>
            <a:lvl1pPr eaLnBrk="1" hangingPunct="1">
              <a:defRPr/>
            </a:lvl1pPr>
          </a:lstStyle>
          <a:p>
            <a:pPr>
              <a:defRPr/>
            </a:pPr>
            <a:fld id="{68317892-7B9B-45DA-9D71-C4B5C09285C9}"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347985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ECC ppt back.jpg">
            <a:extLst>
              <a:ext uri="{FF2B5EF4-FFF2-40B4-BE49-F238E27FC236}">
                <a16:creationId xmlns:a16="http://schemas.microsoft.com/office/drawing/2014/main" id="{4952F4D1-1318-4B28-BA0F-109A2FCF0F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202E814-8C58-4532-982D-71D586F2C230}"/>
              </a:ext>
            </a:extLst>
          </p:cNvPr>
          <p:cNvSpPr txBox="1">
            <a:spLocks noChangeArrowheads="1"/>
          </p:cNvSpPr>
          <p:nvPr userDrawn="1"/>
        </p:nvSpPr>
        <p:spPr bwMode="auto">
          <a:xfrm>
            <a:off x="6400800" y="4191002"/>
            <a:ext cx="2362200" cy="461665"/>
          </a:xfrm>
          <a:prstGeom prst="rect">
            <a:avLst/>
          </a:prstGeom>
          <a:noFill/>
          <a:ln>
            <a:noFill/>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defRPr/>
            </a:pPr>
            <a:endParaRPr lang="en-GB" altLang="en-US" sz="2400">
              <a:solidFill>
                <a:srgbClr val="000000"/>
              </a:solidFill>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365072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43BB5FE5-8824-4051-9F74-D38A1C703D53}"/>
              </a:ext>
            </a:extLst>
          </p:cNvPr>
          <p:cNvSpPr>
            <a:spLocks noGrp="1" noChangeArrowheads="1"/>
          </p:cNvSpPr>
          <p:nvPr>
            <p:ph type="sldNum" sz="quarter" idx="10"/>
          </p:nvPr>
        </p:nvSpPr>
        <p:spPr/>
        <p:txBody>
          <a:bodyPr/>
          <a:lstStyle>
            <a:lvl1pPr eaLnBrk="1" hangingPunct="1">
              <a:defRPr/>
            </a:lvl1pPr>
          </a:lstStyle>
          <a:p>
            <a:pPr>
              <a:defRPr/>
            </a:pPr>
            <a:fld id="{1D910F88-6E5F-40AD-BB9C-6BBFB5BE247A}"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567329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30">
            <a:extLst>
              <a:ext uri="{FF2B5EF4-FFF2-40B4-BE49-F238E27FC236}">
                <a16:creationId xmlns:a16="http://schemas.microsoft.com/office/drawing/2014/main" id="{F5D03ADB-614F-49ED-B7FA-0F31D738747E}"/>
              </a:ext>
            </a:extLst>
          </p:cNvPr>
          <p:cNvSpPr>
            <a:spLocks noGrp="1" noChangeArrowheads="1"/>
          </p:cNvSpPr>
          <p:nvPr>
            <p:ph type="sldNum" sz="quarter" idx="10"/>
          </p:nvPr>
        </p:nvSpPr>
        <p:spPr/>
        <p:txBody>
          <a:bodyPr/>
          <a:lstStyle>
            <a:lvl1pPr eaLnBrk="1" hangingPunct="1">
              <a:defRPr/>
            </a:lvl1pPr>
          </a:lstStyle>
          <a:p>
            <a:pPr>
              <a:defRPr/>
            </a:pPr>
            <a:fld id="{EE3A60DE-74DA-4704-AF05-8307468BC082}"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419298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a:extLst>
              <a:ext uri="{FF2B5EF4-FFF2-40B4-BE49-F238E27FC236}">
                <a16:creationId xmlns:a16="http://schemas.microsoft.com/office/drawing/2014/main" id="{E0D5A94B-B54D-40C5-BE1D-D6F0F68EFF73}"/>
              </a:ext>
            </a:extLst>
          </p:cNvPr>
          <p:cNvSpPr>
            <a:spLocks noGrp="1" noChangeArrowheads="1"/>
          </p:cNvSpPr>
          <p:nvPr>
            <p:ph type="sldNum" sz="quarter" idx="10"/>
          </p:nvPr>
        </p:nvSpPr>
        <p:spPr/>
        <p:txBody>
          <a:bodyPr/>
          <a:lstStyle>
            <a:lvl1pPr eaLnBrk="1" hangingPunct="1">
              <a:defRPr/>
            </a:lvl1pPr>
          </a:lstStyle>
          <a:p>
            <a:pPr>
              <a:defRPr/>
            </a:pPr>
            <a:fld id="{F0F56EDA-4678-436E-A49F-AE4265ECC32D}"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954002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a:extLst>
              <a:ext uri="{FF2B5EF4-FFF2-40B4-BE49-F238E27FC236}">
                <a16:creationId xmlns:a16="http://schemas.microsoft.com/office/drawing/2014/main" id="{8EB6BBAA-954C-4204-A397-0A1D4C69EA13}"/>
              </a:ext>
            </a:extLst>
          </p:cNvPr>
          <p:cNvSpPr>
            <a:spLocks noGrp="1" noChangeArrowheads="1"/>
          </p:cNvSpPr>
          <p:nvPr>
            <p:ph type="sldNum" sz="quarter" idx="10"/>
          </p:nvPr>
        </p:nvSpPr>
        <p:spPr/>
        <p:txBody>
          <a:bodyPr/>
          <a:lstStyle>
            <a:lvl1pPr eaLnBrk="1" hangingPunct="1">
              <a:defRPr/>
            </a:lvl1pPr>
          </a:lstStyle>
          <a:p>
            <a:pPr>
              <a:defRPr/>
            </a:pPr>
            <a:fld id="{0920BDBF-A8AC-49EB-8272-529AC593598D}"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425017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a:extLst>
              <a:ext uri="{FF2B5EF4-FFF2-40B4-BE49-F238E27FC236}">
                <a16:creationId xmlns:a16="http://schemas.microsoft.com/office/drawing/2014/main" id="{411DB10F-830C-4438-941B-1A88B64FB3F5}"/>
              </a:ext>
            </a:extLst>
          </p:cNvPr>
          <p:cNvSpPr>
            <a:spLocks noGrp="1" noChangeArrowheads="1"/>
          </p:cNvSpPr>
          <p:nvPr>
            <p:ph type="sldNum" sz="quarter" idx="10"/>
          </p:nvPr>
        </p:nvSpPr>
        <p:spPr/>
        <p:txBody>
          <a:bodyPr/>
          <a:lstStyle>
            <a:lvl1pPr eaLnBrk="1" hangingPunct="1">
              <a:defRPr/>
            </a:lvl1pPr>
          </a:lstStyle>
          <a:p>
            <a:pPr>
              <a:defRPr/>
            </a:pPr>
            <a:fld id="{1821F402-7B4C-4C03-B3A1-CA3A0853DC73}"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942786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a:extLst>
              <a:ext uri="{FF2B5EF4-FFF2-40B4-BE49-F238E27FC236}">
                <a16:creationId xmlns:a16="http://schemas.microsoft.com/office/drawing/2014/main" id="{C9EB534E-148D-42CA-9937-29B605D3B6FF}"/>
              </a:ext>
            </a:extLst>
          </p:cNvPr>
          <p:cNvSpPr>
            <a:spLocks noGrp="1" noChangeArrowheads="1"/>
          </p:cNvSpPr>
          <p:nvPr>
            <p:ph type="sldNum" sz="quarter" idx="10"/>
          </p:nvPr>
        </p:nvSpPr>
        <p:spPr/>
        <p:txBody>
          <a:bodyPr/>
          <a:lstStyle>
            <a:lvl1pPr eaLnBrk="1" hangingPunct="1">
              <a:defRPr/>
            </a:lvl1pPr>
          </a:lstStyle>
          <a:p>
            <a:pPr>
              <a:defRPr/>
            </a:pPr>
            <a:fld id="{651B3783-786D-4D24-90F6-DE7EB93DB581}"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046592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0">
            <a:extLst>
              <a:ext uri="{FF2B5EF4-FFF2-40B4-BE49-F238E27FC236}">
                <a16:creationId xmlns:a16="http://schemas.microsoft.com/office/drawing/2014/main" id="{91048ADF-2E72-4AAC-84B9-79B991D38D32}"/>
              </a:ext>
            </a:extLst>
          </p:cNvPr>
          <p:cNvSpPr>
            <a:spLocks noGrp="1" noChangeArrowheads="1"/>
          </p:cNvSpPr>
          <p:nvPr>
            <p:ph type="sldNum" sz="quarter" idx="10"/>
          </p:nvPr>
        </p:nvSpPr>
        <p:spPr/>
        <p:txBody>
          <a:bodyPr/>
          <a:lstStyle>
            <a:lvl1pPr eaLnBrk="1" hangingPunct="1">
              <a:defRPr/>
            </a:lvl1pPr>
          </a:lstStyle>
          <a:p>
            <a:pPr>
              <a:defRPr/>
            </a:pPr>
            <a:fld id="{D3730A61-78F0-4431-996A-03E1A14545F4}"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364336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7A3FD416-A5E2-4D61-9D86-F4A5AEAB526E}"/>
              </a:ext>
            </a:extLst>
          </p:cNvPr>
          <p:cNvSpPr>
            <a:spLocks noGrp="1" noChangeArrowheads="1"/>
          </p:cNvSpPr>
          <p:nvPr>
            <p:ph type="sldNum" sz="quarter" idx="10"/>
          </p:nvPr>
        </p:nvSpPr>
        <p:spPr/>
        <p:txBody>
          <a:bodyPr/>
          <a:lstStyle>
            <a:lvl1pPr eaLnBrk="1" hangingPunct="1">
              <a:defRPr/>
            </a:lvl1pPr>
          </a:lstStyle>
          <a:p>
            <a:pPr>
              <a:defRPr/>
            </a:pPr>
            <a:fld id="{684A5A14-6CF0-4937-8CB9-D6869C36137D}"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44181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D248526E-17CC-47A1-8073-B18DA2F21762}"/>
              </a:ext>
            </a:extLst>
          </p:cNvPr>
          <p:cNvSpPr>
            <a:spLocks noGrp="1" noChangeArrowheads="1"/>
          </p:cNvSpPr>
          <p:nvPr>
            <p:ph type="sldNum" sz="quarter" idx="10"/>
          </p:nvPr>
        </p:nvSpPr>
        <p:spPr/>
        <p:txBody>
          <a:bodyPr/>
          <a:lstStyle>
            <a:lvl1pPr eaLnBrk="1" hangingPunct="1">
              <a:defRPr/>
            </a:lvl1pPr>
          </a:lstStyle>
          <a:p>
            <a:pPr>
              <a:defRPr/>
            </a:pPr>
            <a:fld id="{9B1A880A-5113-4AA8-AA04-EFE26317D4EE}"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007223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5B1BA77C-EFC2-4564-98F9-7183D854FC1E}"/>
              </a:ext>
            </a:extLst>
          </p:cNvPr>
          <p:cNvSpPr>
            <a:spLocks noGrp="1" noChangeArrowheads="1"/>
          </p:cNvSpPr>
          <p:nvPr>
            <p:ph type="sldNum" sz="quarter" idx="10"/>
          </p:nvPr>
        </p:nvSpPr>
        <p:spPr/>
        <p:txBody>
          <a:bodyPr/>
          <a:lstStyle>
            <a:lvl1pPr eaLnBrk="1" hangingPunct="1">
              <a:defRPr/>
            </a:lvl1pPr>
          </a:lstStyle>
          <a:p>
            <a:pPr>
              <a:defRPr/>
            </a:pPr>
            <a:fld id="{E2B8D4EC-4281-40A6-B001-A90B4701848C}"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168683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a:extLst>
              <a:ext uri="{FF2B5EF4-FFF2-40B4-BE49-F238E27FC236}">
                <a16:creationId xmlns:a16="http://schemas.microsoft.com/office/drawing/2014/main" id="{9FB50340-C6F8-434A-B924-CC3E13AD9530}"/>
              </a:ext>
            </a:extLst>
          </p:cNvPr>
          <p:cNvSpPr>
            <a:spLocks noGrp="1" noChangeArrowheads="1"/>
          </p:cNvSpPr>
          <p:nvPr>
            <p:ph type="sldNum" sz="quarter" idx="10"/>
          </p:nvPr>
        </p:nvSpPr>
        <p:spPr/>
        <p:txBody>
          <a:bodyPr/>
          <a:lstStyle>
            <a:lvl1pPr eaLnBrk="1" hangingPunct="1">
              <a:defRPr/>
            </a:lvl1pPr>
          </a:lstStyle>
          <a:p>
            <a:pPr>
              <a:defRPr/>
            </a:pPr>
            <a:fld id="{5FEBFD16-AE4E-4F00-891F-D0BD9EADAC14}"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68694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a:extLst>
              <a:ext uri="{FF2B5EF4-FFF2-40B4-BE49-F238E27FC236}">
                <a16:creationId xmlns:a16="http://schemas.microsoft.com/office/drawing/2014/main" id="{4B04F1DC-B5B4-4B2D-9A96-7C338965E197}"/>
              </a:ext>
            </a:extLst>
          </p:cNvPr>
          <p:cNvSpPr>
            <a:spLocks noGrp="1" noChangeArrowheads="1"/>
          </p:cNvSpPr>
          <p:nvPr>
            <p:ph type="sldNum" sz="quarter" idx="10"/>
          </p:nvPr>
        </p:nvSpPr>
        <p:spPr/>
        <p:txBody>
          <a:bodyPr/>
          <a:lstStyle>
            <a:lvl1pPr eaLnBrk="1" hangingPunct="1">
              <a:defRPr/>
            </a:lvl1pPr>
          </a:lstStyle>
          <a:p>
            <a:pPr>
              <a:defRPr/>
            </a:pPr>
            <a:fld id="{68317892-7B9B-45DA-9D71-C4B5C09285C9}"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67961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a:extLst>
              <a:ext uri="{FF2B5EF4-FFF2-40B4-BE49-F238E27FC236}">
                <a16:creationId xmlns:a16="http://schemas.microsoft.com/office/drawing/2014/main" id="{1AC0CFC8-FC99-4CA6-9223-98F2699E7331}"/>
              </a:ext>
            </a:extLst>
          </p:cNvPr>
          <p:cNvSpPr>
            <a:spLocks noGrp="1" noChangeArrowheads="1"/>
          </p:cNvSpPr>
          <p:nvPr>
            <p:ph type="sldNum" sz="quarter" idx="10"/>
          </p:nvPr>
        </p:nvSpPr>
        <p:spPr/>
        <p:txBody>
          <a:bodyPr/>
          <a:lstStyle>
            <a:lvl1pPr eaLnBrk="1" hangingPunct="1">
              <a:defRPr/>
            </a:lvl1pPr>
          </a:lstStyle>
          <a:p>
            <a:pPr>
              <a:defRPr/>
            </a:pPr>
            <a:fld id="{5722F009-5EF0-49BD-B946-116F1FA0F382}"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83354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a:extLst>
              <a:ext uri="{FF2B5EF4-FFF2-40B4-BE49-F238E27FC236}">
                <a16:creationId xmlns:a16="http://schemas.microsoft.com/office/drawing/2014/main" id="{20AFF045-87B9-465E-9604-E5F221AB5D33}"/>
              </a:ext>
            </a:extLst>
          </p:cNvPr>
          <p:cNvSpPr>
            <a:spLocks noGrp="1" noChangeArrowheads="1"/>
          </p:cNvSpPr>
          <p:nvPr>
            <p:ph type="sldNum" sz="quarter" idx="10"/>
          </p:nvPr>
        </p:nvSpPr>
        <p:spPr/>
        <p:txBody>
          <a:bodyPr/>
          <a:lstStyle>
            <a:lvl1pPr eaLnBrk="1" hangingPunct="1">
              <a:defRPr/>
            </a:lvl1pPr>
          </a:lstStyle>
          <a:p>
            <a:pPr>
              <a:defRPr/>
            </a:pPr>
            <a:fld id="{846C5A48-B21E-44AA-8D7A-5C19FD29D03B}"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53764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a:extLst>
              <a:ext uri="{FF2B5EF4-FFF2-40B4-BE49-F238E27FC236}">
                <a16:creationId xmlns:a16="http://schemas.microsoft.com/office/drawing/2014/main" id="{3D404216-CF5C-4083-98ED-B25EC7D8F8CA}"/>
              </a:ext>
            </a:extLst>
          </p:cNvPr>
          <p:cNvSpPr>
            <a:spLocks noGrp="1" noChangeArrowheads="1"/>
          </p:cNvSpPr>
          <p:nvPr>
            <p:ph type="sldNum" sz="quarter" idx="10"/>
          </p:nvPr>
        </p:nvSpPr>
        <p:spPr/>
        <p:txBody>
          <a:bodyPr/>
          <a:lstStyle>
            <a:lvl1pPr eaLnBrk="1" hangingPunct="1">
              <a:defRPr/>
            </a:lvl1pPr>
          </a:lstStyle>
          <a:p>
            <a:pPr>
              <a:defRPr/>
            </a:pPr>
            <a:fld id="{C2B2E3E9-E498-4B8B-A345-86F3DCCEA695}"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01748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0">
            <a:extLst>
              <a:ext uri="{FF2B5EF4-FFF2-40B4-BE49-F238E27FC236}">
                <a16:creationId xmlns:a16="http://schemas.microsoft.com/office/drawing/2014/main" id="{6B2D90DC-DB1A-4C8A-826C-2372B1F9D72E}"/>
              </a:ext>
            </a:extLst>
          </p:cNvPr>
          <p:cNvSpPr>
            <a:spLocks noGrp="1" noChangeArrowheads="1"/>
          </p:cNvSpPr>
          <p:nvPr>
            <p:ph type="sldNum" sz="quarter" idx="10"/>
          </p:nvPr>
        </p:nvSpPr>
        <p:spPr/>
        <p:txBody>
          <a:bodyPr/>
          <a:lstStyle>
            <a:lvl1pPr eaLnBrk="1" hangingPunct="1">
              <a:defRPr/>
            </a:lvl1pPr>
          </a:lstStyle>
          <a:p>
            <a:pPr>
              <a:defRPr/>
            </a:pPr>
            <a:fld id="{9CBE9E50-2538-42CA-98A5-71E410167678}"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81876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4572241D-9911-40A0-8607-CAF850417D81}"/>
              </a:ext>
            </a:extLst>
          </p:cNvPr>
          <p:cNvSpPr>
            <a:spLocks noGrp="1" noChangeArrowheads="1"/>
          </p:cNvSpPr>
          <p:nvPr>
            <p:ph type="sldNum" sz="quarter" idx="10"/>
          </p:nvPr>
        </p:nvSpPr>
        <p:spPr/>
        <p:txBody>
          <a:bodyPr/>
          <a:lstStyle>
            <a:lvl1pPr eaLnBrk="1" hangingPunct="1">
              <a:defRPr/>
            </a:lvl1pPr>
          </a:lstStyle>
          <a:p>
            <a:pPr>
              <a:defRPr/>
            </a:pPr>
            <a:fld id="{BFE41019-629A-4719-BFC5-0C676154B7E6}"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00980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a:extLst>
              <a:ext uri="{FF2B5EF4-FFF2-40B4-BE49-F238E27FC236}">
                <a16:creationId xmlns:a16="http://schemas.microsoft.com/office/drawing/2014/main" id="{28F29C52-0B8F-47E2-A948-3700E82CA60C}"/>
              </a:ext>
            </a:extLst>
          </p:cNvPr>
          <p:cNvSpPr>
            <a:spLocks noGrp="1" noChangeArrowheads="1"/>
          </p:cNvSpPr>
          <p:nvPr>
            <p:ph type="sldNum" sz="quarter" idx="10"/>
          </p:nvPr>
        </p:nvSpPr>
        <p:spPr/>
        <p:txBody>
          <a:bodyPr/>
          <a:lstStyle>
            <a:lvl1pPr eaLnBrk="1" hangingPunct="1">
              <a:defRPr/>
            </a:lvl1pPr>
          </a:lstStyle>
          <a:p>
            <a:pPr>
              <a:defRPr/>
            </a:pPr>
            <a:fld id="{55C1CAD5-C9DA-4F29-A3C7-B7084854EFCE}"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387024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5000" t="-66000" r="-57000" b="50000"/>
          </a:stretch>
        </a:blipFill>
        <a:effectLst/>
      </p:bgPr>
    </p:bg>
    <p:spTree>
      <p:nvGrpSpPr>
        <p:cNvPr id="1" name=""/>
        <p:cNvGrpSpPr/>
        <p:nvPr/>
      </p:nvGrpSpPr>
      <p:grpSpPr>
        <a:xfrm>
          <a:off x="0" y="0"/>
          <a:ext cx="0" cy="0"/>
          <a:chOff x="0" y="0"/>
          <a:chExt cx="0" cy="0"/>
        </a:xfrm>
      </p:grpSpPr>
      <p:pic>
        <p:nvPicPr>
          <p:cNvPr id="2050" name="Picture 1" descr="ECC ppt back.jpg">
            <a:extLst>
              <a:ext uri="{FF2B5EF4-FFF2-40B4-BE49-F238E27FC236}">
                <a16:creationId xmlns:a16="http://schemas.microsoft.com/office/drawing/2014/main" id="{5BE64697-903E-4FBF-9422-54B9DFBF6FB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5831AAB5-4646-4B54-B615-3E5FA622B22F}"/>
              </a:ext>
            </a:extLst>
          </p:cNvPr>
          <p:cNvSpPr>
            <a:spLocks noGrp="1" noChangeArrowheads="1"/>
          </p:cNvSpPr>
          <p:nvPr>
            <p:ph type="title"/>
          </p:nvPr>
        </p:nvSpPr>
        <p:spPr bwMode="auto">
          <a:xfrm>
            <a:off x="685800" y="1143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5AEAE9DA-AEE5-46F6-A1CD-863A07FDA8FD}"/>
              </a:ext>
            </a:extLst>
          </p:cNvPr>
          <p:cNvSpPr>
            <a:spLocks noGrp="1" noChangeArrowheads="1"/>
          </p:cNvSpPr>
          <p:nvPr>
            <p:ph type="body" idx="1"/>
          </p:nvPr>
        </p:nvSpPr>
        <p:spPr bwMode="auto">
          <a:xfrm>
            <a:off x="685800" y="2438400"/>
            <a:ext cx="784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Text Box 9">
            <a:extLst>
              <a:ext uri="{FF2B5EF4-FFF2-40B4-BE49-F238E27FC236}">
                <a16:creationId xmlns:a16="http://schemas.microsoft.com/office/drawing/2014/main" id="{295E08B8-B98F-4445-A250-BA01773D50AF}"/>
              </a:ext>
            </a:extLst>
          </p:cNvPr>
          <p:cNvSpPr txBox="1">
            <a:spLocks noChangeArrowheads="1"/>
          </p:cNvSpPr>
          <p:nvPr/>
        </p:nvSpPr>
        <p:spPr bwMode="auto">
          <a:xfrm>
            <a:off x="6400800" y="4191000"/>
            <a:ext cx="2362200" cy="457200"/>
          </a:xfrm>
          <a:prstGeom prst="rect">
            <a:avLst/>
          </a:prstGeom>
          <a:noFill/>
          <a:ln>
            <a:noFill/>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defRPr/>
            </a:pPr>
            <a:endParaRPr lang="en-GB" altLang="en-US">
              <a:solidFill>
                <a:srgbClr val="000000"/>
              </a:solidFill>
              <a:cs typeface="Arial" panose="020B0604020202020204" pitchFamily="34" charset="0"/>
            </a:endParaRPr>
          </a:p>
        </p:txBody>
      </p:sp>
      <p:sp>
        <p:nvSpPr>
          <p:cNvPr id="1054" name="Rectangle 30">
            <a:extLst>
              <a:ext uri="{FF2B5EF4-FFF2-40B4-BE49-F238E27FC236}">
                <a16:creationId xmlns:a16="http://schemas.microsoft.com/office/drawing/2014/main" id="{135C9C8B-3F74-42AF-81ED-DFA55D12B2B6}"/>
              </a:ext>
            </a:extLst>
          </p:cNvPr>
          <p:cNvSpPr>
            <a:spLocks noGrp="1" noChangeArrowheads="1"/>
          </p:cNvSpPr>
          <p:nvPr>
            <p:ph type="sldNum" sz="quarter" idx="4"/>
          </p:nvPr>
        </p:nvSpPr>
        <p:spPr bwMode="auto">
          <a:xfrm>
            <a:off x="685800" y="6400800"/>
            <a:ext cx="19050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D00F44"/>
                </a:solidFill>
                <a:latin typeface="Arial" panose="020B0604020202020204" pitchFamily="34" charset="0"/>
              </a:defRPr>
            </a:lvl1pPr>
          </a:lstStyle>
          <a:p>
            <a:pPr>
              <a:defRPr/>
            </a:pPr>
            <a:fld id="{DAB43902-9EFE-408E-82CC-36E533B8A0A4}"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9682827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rtl="0" eaLnBrk="0" fontAlgn="base" hangingPunct="0">
        <a:spcBef>
          <a:spcPct val="0"/>
        </a:spcBef>
        <a:spcAft>
          <a:spcPct val="0"/>
        </a:spcAft>
        <a:defRPr sz="3500">
          <a:solidFill>
            <a:schemeClr val="tx1"/>
          </a:solidFill>
          <a:latin typeface="+mj-lt"/>
          <a:ea typeface="MS PGothic" pitchFamily="34" charset="-128"/>
          <a:cs typeface="+mj-cs"/>
        </a:defRPr>
      </a:lvl1pPr>
      <a:lvl2pPr algn="l" rtl="0" eaLnBrk="0" fontAlgn="base" hangingPunct="0">
        <a:spcBef>
          <a:spcPct val="0"/>
        </a:spcBef>
        <a:spcAft>
          <a:spcPct val="0"/>
        </a:spcAft>
        <a:defRPr sz="3500">
          <a:solidFill>
            <a:schemeClr val="tx1"/>
          </a:solidFill>
          <a:latin typeface="Arial" charset="0"/>
          <a:ea typeface="MS PGothic" pitchFamily="34" charset="-128"/>
        </a:defRPr>
      </a:lvl2pPr>
      <a:lvl3pPr algn="l" rtl="0" eaLnBrk="0" fontAlgn="base" hangingPunct="0">
        <a:spcBef>
          <a:spcPct val="0"/>
        </a:spcBef>
        <a:spcAft>
          <a:spcPct val="0"/>
        </a:spcAft>
        <a:defRPr sz="3500">
          <a:solidFill>
            <a:schemeClr val="tx1"/>
          </a:solidFill>
          <a:latin typeface="Arial" charset="0"/>
          <a:ea typeface="MS PGothic" pitchFamily="34" charset="-128"/>
        </a:defRPr>
      </a:lvl3pPr>
      <a:lvl4pPr algn="l" rtl="0" eaLnBrk="0" fontAlgn="base" hangingPunct="0">
        <a:spcBef>
          <a:spcPct val="0"/>
        </a:spcBef>
        <a:spcAft>
          <a:spcPct val="0"/>
        </a:spcAft>
        <a:defRPr sz="3500">
          <a:solidFill>
            <a:schemeClr val="tx1"/>
          </a:solidFill>
          <a:latin typeface="Arial" charset="0"/>
          <a:ea typeface="MS PGothic" pitchFamily="34" charset="-128"/>
        </a:defRPr>
      </a:lvl4pPr>
      <a:lvl5pPr algn="l" rtl="0" eaLnBrk="0" fontAlgn="base" hangingPunct="0">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5621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9812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5000" t="-66000" r="-57000" b="50000"/>
          </a:stretch>
        </a:blipFill>
        <a:effectLst/>
      </p:bgPr>
    </p:bg>
    <p:spTree>
      <p:nvGrpSpPr>
        <p:cNvPr id="1" name=""/>
        <p:cNvGrpSpPr/>
        <p:nvPr/>
      </p:nvGrpSpPr>
      <p:grpSpPr>
        <a:xfrm>
          <a:off x="0" y="0"/>
          <a:ext cx="0" cy="0"/>
          <a:chOff x="0" y="0"/>
          <a:chExt cx="0" cy="0"/>
        </a:xfrm>
      </p:grpSpPr>
      <p:pic>
        <p:nvPicPr>
          <p:cNvPr id="1026" name="Picture 1" descr="ECC ppt back.jpg">
            <a:extLst>
              <a:ext uri="{FF2B5EF4-FFF2-40B4-BE49-F238E27FC236}">
                <a16:creationId xmlns:a16="http://schemas.microsoft.com/office/drawing/2014/main" id="{51CED204-9CFE-4421-BD01-C6D5F5230F0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18711F98-0DD4-4A88-A807-3CD097F79A07}"/>
              </a:ext>
            </a:extLst>
          </p:cNvPr>
          <p:cNvSpPr>
            <a:spLocks noGrp="1" noChangeArrowheads="1"/>
          </p:cNvSpPr>
          <p:nvPr>
            <p:ph type="title"/>
          </p:nvPr>
        </p:nvSpPr>
        <p:spPr bwMode="auto">
          <a:xfrm>
            <a:off x="685800" y="1143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F1DC180-2654-4F0C-9303-6622B6F591D2}"/>
              </a:ext>
            </a:extLst>
          </p:cNvPr>
          <p:cNvSpPr>
            <a:spLocks noGrp="1" noChangeArrowheads="1"/>
          </p:cNvSpPr>
          <p:nvPr>
            <p:ph type="body" idx="1"/>
          </p:nvPr>
        </p:nvSpPr>
        <p:spPr bwMode="auto">
          <a:xfrm>
            <a:off x="685800" y="2438400"/>
            <a:ext cx="784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a:extLst>
              <a:ext uri="{FF2B5EF4-FFF2-40B4-BE49-F238E27FC236}">
                <a16:creationId xmlns:a16="http://schemas.microsoft.com/office/drawing/2014/main" id="{0D7C421D-16EF-4BB8-A95C-295B5A0A8C43}"/>
              </a:ext>
            </a:extLst>
          </p:cNvPr>
          <p:cNvSpPr txBox="1">
            <a:spLocks noChangeArrowheads="1"/>
          </p:cNvSpPr>
          <p:nvPr/>
        </p:nvSpPr>
        <p:spPr bwMode="auto">
          <a:xfrm>
            <a:off x="6400800" y="4191000"/>
            <a:ext cx="2362200" cy="457200"/>
          </a:xfrm>
          <a:prstGeom prst="rect">
            <a:avLst/>
          </a:prstGeom>
          <a:noFill/>
          <a:ln>
            <a:noFill/>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defRPr/>
            </a:pPr>
            <a:endParaRPr lang="en-GB" altLang="en-US">
              <a:solidFill>
                <a:srgbClr val="000000"/>
              </a:solidFill>
            </a:endParaRPr>
          </a:p>
        </p:txBody>
      </p:sp>
      <p:sp>
        <p:nvSpPr>
          <p:cNvPr id="1054" name="Rectangle 30">
            <a:extLst>
              <a:ext uri="{FF2B5EF4-FFF2-40B4-BE49-F238E27FC236}">
                <a16:creationId xmlns:a16="http://schemas.microsoft.com/office/drawing/2014/main" id="{6F582DEA-4E59-482A-89A4-91FE79ADA8DC}"/>
              </a:ext>
            </a:extLst>
          </p:cNvPr>
          <p:cNvSpPr>
            <a:spLocks noGrp="1" noChangeArrowheads="1"/>
          </p:cNvSpPr>
          <p:nvPr>
            <p:ph type="sldNum" sz="quarter" idx="4"/>
          </p:nvPr>
        </p:nvSpPr>
        <p:spPr bwMode="auto">
          <a:xfrm>
            <a:off x="685800" y="6400800"/>
            <a:ext cx="19050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D00F44"/>
                </a:solidFill>
                <a:latin typeface="Arial" panose="020B0604020202020204" pitchFamily="34" charset="0"/>
              </a:defRPr>
            </a:lvl1pPr>
          </a:lstStyle>
          <a:p>
            <a:pPr>
              <a:defRPr/>
            </a:pPr>
            <a:fld id="{CE5B3AE9-CCA5-4594-89F6-3DFDA90D8547}"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20113617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l" rtl="0" eaLnBrk="0" fontAlgn="base" hangingPunct="0">
        <a:spcBef>
          <a:spcPct val="0"/>
        </a:spcBef>
        <a:spcAft>
          <a:spcPct val="0"/>
        </a:spcAft>
        <a:defRPr sz="3500">
          <a:solidFill>
            <a:schemeClr val="tx1"/>
          </a:solidFill>
          <a:latin typeface="+mj-lt"/>
          <a:ea typeface="MS PGothic" pitchFamily="34" charset="-128"/>
          <a:cs typeface="+mj-cs"/>
        </a:defRPr>
      </a:lvl1pPr>
      <a:lvl2pPr algn="l" rtl="0" eaLnBrk="0" fontAlgn="base" hangingPunct="0">
        <a:spcBef>
          <a:spcPct val="0"/>
        </a:spcBef>
        <a:spcAft>
          <a:spcPct val="0"/>
        </a:spcAft>
        <a:defRPr sz="3500">
          <a:solidFill>
            <a:schemeClr val="tx1"/>
          </a:solidFill>
          <a:latin typeface="Arial" charset="0"/>
          <a:ea typeface="MS PGothic" pitchFamily="34" charset="-128"/>
        </a:defRPr>
      </a:lvl2pPr>
      <a:lvl3pPr algn="l" rtl="0" eaLnBrk="0" fontAlgn="base" hangingPunct="0">
        <a:spcBef>
          <a:spcPct val="0"/>
        </a:spcBef>
        <a:spcAft>
          <a:spcPct val="0"/>
        </a:spcAft>
        <a:defRPr sz="3500">
          <a:solidFill>
            <a:schemeClr val="tx1"/>
          </a:solidFill>
          <a:latin typeface="Arial" charset="0"/>
          <a:ea typeface="MS PGothic" pitchFamily="34" charset="-128"/>
        </a:defRPr>
      </a:lvl3pPr>
      <a:lvl4pPr algn="l" rtl="0" eaLnBrk="0" fontAlgn="base" hangingPunct="0">
        <a:spcBef>
          <a:spcPct val="0"/>
        </a:spcBef>
        <a:spcAft>
          <a:spcPct val="0"/>
        </a:spcAft>
        <a:defRPr sz="3500">
          <a:solidFill>
            <a:schemeClr val="tx1"/>
          </a:solidFill>
          <a:latin typeface="Arial" charset="0"/>
          <a:ea typeface="MS PGothic" pitchFamily="34" charset="-128"/>
        </a:defRPr>
      </a:lvl4pPr>
      <a:lvl5pPr algn="l" rtl="0" eaLnBrk="0" fontAlgn="base" hangingPunct="0">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5621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9812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9000"/>
            <a:lum/>
          </a:blip>
          <a:srcRect/>
          <a:stretch>
            <a:fillRect l="45000" t="-66000" r="-57000" b="50000"/>
          </a:stretch>
        </a:blipFill>
        <a:effectLst/>
      </p:bgPr>
    </p:bg>
    <p:spTree>
      <p:nvGrpSpPr>
        <p:cNvPr id="1" name=""/>
        <p:cNvGrpSpPr/>
        <p:nvPr/>
      </p:nvGrpSpPr>
      <p:grpSpPr>
        <a:xfrm>
          <a:off x="0" y="0"/>
          <a:ext cx="0" cy="0"/>
          <a:chOff x="0" y="0"/>
          <a:chExt cx="0" cy="0"/>
        </a:xfrm>
      </p:grpSpPr>
      <p:pic>
        <p:nvPicPr>
          <p:cNvPr id="1026" name="Picture 1" descr="ECC ppt back.jpg">
            <a:extLst>
              <a:ext uri="{FF2B5EF4-FFF2-40B4-BE49-F238E27FC236}">
                <a16:creationId xmlns:a16="http://schemas.microsoft.com/office/drawing/2014/main" id="{51CED204-9CFE-4421-BD01-C6D5F5230F0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18711F98-0DD4-4A88-A807-3CD097F79A07}"/>
              </a:ext>
            </a:extLst>
          </p:cNvPr>
          <p:cNvSpPr>
            <a:spLocks noGrp="1" noChangeArrowheads="1"/>
          </p:cNvSpPr>
          <p:nvPr>
            <p:ph type="title"/>
          </p:nvPr>
        </p:nvSpPr>
        <p:spPr bwMode="auto">
          <a:xfrm>
            <a:off x="685800" y="1143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F1DC180-2654-4F0C-9303-6622B6F591D2}"/>
              </a:ext>
            </a:extLst>
          </p:cNvPr>
          <p:cNvSpPr>
            <a:spLocks noGrp="1" noChangeArrowheads="1"/>
          </p:cNvSpPr>
          <p:nvPr>
            <p:ph type="body" idx="1"/>
          </p:nvPr>
        </p:nvSpPr>
        <p:spPr bwMode="auto">
          <a:xfrm>
            <a:off x="685800" y="2438400"/>
            <a:ext cx="784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a:extLst>
              <a:ext uri="{FF2B5EF4-FFF2-40B4-BE49-F238E27FC236}">
                <a16:creationId xmlns:a16="http://schemas.microsoft.com/office/drawing/2014/main" id="{0D7C421D-16EF-4BB8-A95C-295B5A0A8C43}"/>
              </a:ext>
            </a:extLst>
          </p:cNvPr>
          <p:cNvSpPr txBox="1">
            <a:spLocks noChangeArrowheads="1"/>
          </p:cNvSpPr>
          <p:nvPr/>
        </p:nvSpPr>
        <p:spPr bwMode="auto">
          <a:xfrm>
            <a:off x="6400800" y="4191002"/>
            <a:ext cx="2362200" cy="461665"/>
          </a:xfrm>
          <a:prstGeom prst="rect">
            <a:avLst/>
          </a:prstGeom>
          <a:noFill/>
          <a:ln>
            <a:noFill/>
          </a:ln>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defRPr/>
            </a:pPr>
            <a:endParaRPr lang="en-GB" altLang="en-US" sz="2400">
              <a:solidFill>
                <a:srgbClr val="000000"/>
              </a:solidFill>
            </a:endParaRPr>
          </a:p>
        </p:txBody>
      </p:sp>
      <p:sp>
        <p:nvSpPr>
          <p:cNvPr id="1054" name="Rectangle 30">
            <a:extLst>
              <a:ext uri="{FF2B5EF4-FFF2-40B4-BE49-F238E27FC236}">
                <a16:creationId xmlns:a16="http://schemas.microsoft.com/office/drawing/2014/main" id="{6F582DEA-4E59-482A-89A4-91FE79ADA8DC}"/>
              </a:ext>
            </a:extLst>
          </p:cNvPr>
          <p:cNvSpPr>
            <a:spLocks noGrp="1" noChangeArrowheads="1"/>
          </p:cNvSpPr>
          <p:nvPr>
            <p:ph type="sldNum" sz="quarter" idx="4"/>
          </p:nvPr>
        </p:nvSpPr>
        <p:spPr bwMode="auto">
          <a:xfrm>
            <a:off x="685800" y="6400800"/>
            <a:ext cx="19050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D00F44"/>
                </a:solidFill>
                <a:latin typeface="Arial" panose="020B0604020202020204" pitchFamily="34" charset="0"/>
              </a:defRPr>
            </a:lvl1pPr>
          </a:lstStyle>
          <a:p>
            <a:pPr>
              <a:defRPr/>
            </a:pPr>
            <a:fld id="{CE5B3AE9-CCA5-4594-89F6-3DFDA90D8547}" type="slidenum">
              <a:rPr lang="en-US" altLang="en-US"/>
              <a:pPr>
                <a:defRPr/>
              </a:pPr>
              <a:t>‹#›</a:t>
            </a:fld>
            <a:endParaRPr lang="en-US" altLang="en-US">
              <a:solidFill>
                <a:srgbClr val="000000"/>
              </a:solidFill>
            </a:endParaRPr>
          </a:p>
        </p:txBody>
      </p:sp>
    </p:spTree>
    <p:extLst>
      <p:ext uri="{BB962C8B-B14F-4D97-AF65-F5344CB8AC3E}">
        <p14:creationId xmlns:p14="http://schemas.microsoft.com/office/powerpoint/2010/main" val="12898055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l" rtl="0" eaLnBrk="0" fontAlgn="base" hangingPunct="0">
        <a:spcBef>
          <a:spcPct val="0"/>
        </a:spcBef>
        <a:spcAft>
          <a:spcPct val="0"/>
        </a:spcAft>
        <a:defRPr sz="3500">
          <a:solidFill>
            <a:schemeClr val="tx1"/>
          </a:solidFill>
          <a:latin typeface="+mj-lt"/>
          <a:ea typeface="MS PGothic" pitchFamily="34" charset="-128"/>
          <a:cs typeface="+mj-cs"/>
        </a:defRPr>
      </a:lvl1pPr>
      <a:lvl2pPr algn="l" rtl="0" eaLnBrk="0" fontAlgn="base" hangingPunct="0">
        <a:spcBef>
          <a:spcPct val="0"/>
        </a:spcBef>
        <a:spcAft>
          <a:spcPct val="0"/>
        </a:spcAft>
        <a:defRPr sz="3500">
          <a:solidFill>
            <a:schemeClr val="tx1"/>
          </a:solidFill>
          <a:latin typeface="Arial" charset="0"/>
          <a:ea typeface="MS PGothic" pitchFamily="34" charset="-128"/>
        </a:defRPr>
      </a:lvl2pPr>
      <a:lvl3pPr algn="l" rtl="0" eaLnBrk="0" fontAlgn="base" hangingPunct="0">
        <a:spcBef>
          <a:spcPct val="0"/>
        </a:spcBef>
        <a:spcAft>
          <a:spcPct val="0"/>
        </a:spcAft>
        <a:defRPr sz="3500">
          <a:solidFill>
            <a:schemeClr val="tx1"/>
          </a:solidFill>
          <a:latin typeface="Arial" charset="0"/>
          <a:ea typeface="MS PGothic" pitchFamily="34" charset="-128"/>
        </a:defRPr>
      </a:lvl3pPr>
      <a:lvl4pPr algn="l" rtl="0" eaLnBrk="0" fontAlgn="base" hangingPunct="0">
        <a:spcBef>
          <a:spcPct val="0"/>
        </a:spcBef>
        <a:spcAft>
          <a:spcPct val="0"/>
        </a:spcAft>
        <a:defRPr sz="3500">
          <a:solidFill>
            <a:schemeClr val="tx1"/>
          </a:solidFill>
          <a:latin typeface="Arial" charset="0"/>
          <a:ea typeface="MS PGothic" pitchFamily="34" charset="-128"/>
        </a:defRPr>
      </a:lvl4pPr>
      <a:lvl5pPr algn="l" rtl="0" eaLnBrk="0" fontAlgn="base" hangingPunct="0">
        <a:spcBef>
          <a:spcPct val="0"/>
        </a:spcBef>
        <a:spcAft>
          <a:spcPct val="0"/>
        </a:spcAft>
        <a:defRPr sz="3500">
          <a:solidFill>
            <a:schemeClr val="tx1"/>
          </a:solidFill>
          <a:latin typeface="Arial" charset="0"/>
          <a:ea typeface="MS PGothic" pitchFamily="34" charset="-128"/>
        </a:defRPr>
      </a:lvl5pPr>
      <a:lvl6pPr marL="457189" algn="l" rtl="0" eaLnBrk="1" fontAlgn="base" hangingPunct="1">
        <a:spcBef>
          <a:spcPct val="0"/>
        </a:spcBef>
        <a:spcAft>
          <a:spcPct val="0"/>
        </a:spcAft>
        <a:defRPr sz="3500">
          <a:solidFill>
            <a:schemeClr val="tx1"/>
          </a:solidFill>
          <a:latin typeface="Arial" charset="0"/>
          <a:ea typeface="ＭＳ Ｐゴシック" charset="0"/>
        </a:defRPr>
      </a:lvl6pPr>
      <a:lvl7pPr marL="914377" algn="l" rtl="0" eaLnBrk="1" fontAlgn="base" hangingPunct="1">
        <a:spcBef>
          <a:spcPct val="0"/>
        </a:spcBef>
        <a:spcAft>
          <a:spcPct val="0"/>
        </a:spcAft>
        <a:defRPr sz="3500">
          <a:solidFill>
            <a:schemeClr val="tx1"/>
          </a:solidFill>
          <a:latin typeface="Arial" charset="0"/>
          <a:ea typeface="ＭＳ Ｐゴシック" charset="0"/>
        </a:defRPr>
      </a:lvl7pPr>
      <a:lvl8pPr marL="1371566" algn="l" rtl="0" eaLnBrk="1" fontAlgn="base" hangingPunct="1">
        <a:spcBef>
          <a:spcPct val="0"/>
        </a:spcBef>
        <a:spcAft>
          <a:spcPct val="0"/>
        </a:spcAft>
        <a:defRPr sz="3500">
          <a:solidFill>
            <a:schemeClr val="tx1"/>
          </a:solidFill>
          <a:latin typeface="Arial" charset="0"/>
          <a:ea typeface="ＭＳ Ｐゴシック" charset="0"/>
        </a:defRPr>
      </a:lvl8pPr>
      <a:lvl9pPr marL="1828754"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891" indent="-342891"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000">
          <a:solidFill>
            <a:schemeClr val="tx1"/>
          </a:solidFill>
          <a:latin typeface="+mn-lt"/>
          <a:ea typeface="MS PGothic" pitchFamily="34" charset="-128"/>
        </a:defRPr>
      </a:lvl2pPr>
      <a:lvl3pPr marL="1142971" indent="-228594" algn="l" rtl="0" eaLnBrk="0" fontAlgn="base" hangingPunct="0">
        <a:spcBef>
          <a:spcPct val="20000"/>
        </a:spcBef>
        <a:spcAft>
          <a:spcPct val="0"/>
        </a:spcAft>
        <a:buChar char="•"/>
        <a:defRPr sz="2000">
          <a:solidFill>
            <a:schemeClr val="tx1"/>
          </a:solidFill>
          <a:latin typeface="+mn-lt"/>
          <a:ea typeface="MS PGothic" pitchFamily="34" charset="-128"/>
        </a:defRPr>
      </a:lvl3pPr>
      <a:lvl4pPr marL="1562061" indent="-228594" algn="l" rtl="0" eaLnBrk="0" fontAlgn="base" hangingPunct="0">
        <a:spcBef>
          <a:spcPct val="20000"/>
        </a:spcBef>
        <a:spcAft>
          <a:spcPct val="0"/>
        </a:spcAft>
        <a:buChar char="–"/>
        <a:defRPr sz="2000">
          <a:solidFill>
            <a:schemeClr val="tx1"/>
          </a:solidFill>
          <a:latin typeface="+mn-lt"/>
          <a:ea typeface="MS PGothic" pitchFamily="34" charset="-128"/>
        </a:defRPr>
      </a:lvl4pPr>
      <a:lvl5pPr marL="1981150" indent="-228594" algn="l" rtl="0" eaLnBrk="0" fontAlgn="base" hangingPunct="0">
        <a:spcBef>
          <a:spcPct val="20000"/>
        </a:spcBef>
        <a:spcAft>
          <a:spcPct val="0"/>
        </a:spcAft>
        <a:buChar char="»"/>
        <a:defRPr sz="2000">
          <a:solidFill>
            <a:schemeClr val="tx1"/>
          </a:solidFill>
          <a:latin typeface="+mn-lt"/>
          <a:ea typeface="MS PGothic" pitchFamily="34" charset="-128"/>
        </a:defRPr>
      </a:lvl5pPr>
      <a:lvl6pPr marL="2438339" indent="-228594" algn="l" rtl="0" eaLnBrk="1" fontAlgn="base" hangingPunct="1">
        <a:spcBef>
          <a:spcPct val="20000"/>
        </a:spcBef>
        <a:spcAft>
          <a:spcPct val="0"/>
        </a:spcAft>
        <a:buChar char="»"/>
        <a:defRPr sz="2000">
          <a:solidFill>
            <a:schemeClr val="tx1"/>
          </a:solidFill>
          <a:latin typeface="+mn-lt"/>
          <a:ea typeface="+mn-ea"/>
        </a:defRPr>
      </a:lvl6pPr>
      <a:lvl7pPr marL="2895528" indent="-228594" algn="l" rtl="0" eaLnBrk="1" fontAlgn="base" hangingPunct="1">
        <a:spcBef>
          <a:spcPct val="20000"/>
        </a:spcBef>
        <a:spcAft>
          <a:spcPct val="0"/>
        </a:spcAft>
        <a:buChar char="»"/>
        <a:defRPr sz="2000">
          <a:solidFill>
            <a:schemeClr val="tx1"/>
          </a:solidFill>
          <a:latin typeface="+mn-lt"/>
          <a:ea typeface="+mn-ea"/>
        </a:defRPr>
      </a:lvl7pPr>
      <a:lvl8pPr marL="3352716" indent="-228594" algn="l" rtl="0" eaLnBrk="1" fontAlgn="base" hangingPunct="1">
        <a:spcBef>
          <a:spcPct val="20000"/>
        </a:spcBef>
        <a:spcAft>
          <a:spcPct val="0"/>
        </a:spcAft>
        <a:buChar char="»"/>
        <a:defRPr sz="2000">
          <a:solidFill>
            <a:schemeClr val="tx1"/>
          </a:solidFill>
          <a:latin typeface="+mn-lt"/>
          <a:ea typeface="+mn-ea"/>
        </a:defRPr>
      </a:lvl8pPr>
      <a:lvl9pPr marL="3809905"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hyperlink" Target="mailto:Karen.Hammett@essex.gov.uk" TargetMode="External"/><Relationship Id="rId4" Type="http://schemas.openxmlformats.org/officeDocument/2006/relationships/hyperlink" Target="mailto:Alison.cutler@essex.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hyperlink" Target="https://www.escb.co.uk/abou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61">
            <a:extLst>
              <a:ext uri="{FF2B5EF4-FFF2-40B4-BE49-F238E27FC236}">
                <a16:creationId xmlns:a16="http://schemas.microsoft.com/office/drawing/2014/main" id="{B37E8343-DD50-4967-B5B3-CEEA0317106D}"/>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30723" name="Rectangle 65">
            <a:extLst>
              <a:ext uri="{FF2B5EF4-FFF2-40B4-BE49-F238E27FC236}">
                <a16:creationId xmlns:a16="http://schemas.microsoft.com/office/drawing/2014/main" id="{7760F8ED-C812-4B53-BFA3-53A82E237C1B}"/>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Title 1">
            <a:extLst>
              <a:ext uri="{FF2B5EF4-FFF2-40B4-BE49-F238E27FC236}">
                <a16:creationId xmlns:a16="http://schemas.microsoft.com/office/drawing/2014/main" id="{E71A9655-5FDC-4DE8-BE0E-C5DF11118BBA}"/>
              </a:ext>
            </a:extLst>
          </p:cNvPr>
          <p:cNvSpPr txBox="1">
            <a:spLocks/>
          </p:cNvSpPr>
          <p:nvPr/>
        </p:nvSpPr>
        <p:spPr>
          <a:xfrm>
            <a:off x="490538" y="803275"/>
            <a:ext cx="7631112" cy="1131888"/>
          </a:xfrm>
          <a:prstGeom prst="rect">
            <a:avLst/>
          </a:prstGeom>
        </p:spPr>
        <p:txBody>
          <a:bodyPr lIns="87269" tIns="43635" rIns="87269" bIns="43635">
            <a:scene3d>
              <a:camera prst="orthographicFront"/>
              <a:lightRig rig="soft" dir="t"/>
            </a:scene3d>
            <a:sp3d prstMaterial="softEdge">
              <a:bevelT w="0" h="0"/>
            </a:sp3d>
          </a:bodyPr>
          <a:lstStyle>
            <a:lvl1pPr algn="r" rtl="0" eaLnBrk="1" latinLnBrk="0" hangingPunct="1">
              <a:spcBef>
                <a:spcPct val="0"/>
              </a:spcBef>
              <a:buNone/>
              <a:defRPr kumimoji="0" sz="3300" b="0" kern="1200">
                <a:solidFill>
                  <a:schemeClr val="accent1"/>
                </a:solidFill>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600" b="1" i="0" u="none" strike="noStrike" kern="1200" cap="none" spc="0" normalizeH="0" baseline="0" noProof="0" dirty="0">
              <a:ln>
                <a:noFill/>
              </a:ln>
              <a:solidFill>
                <a:srgbClr val="000000"/>
              </a:solidFill>
              <a:effectLst/>
              <a:uLnTx/>
              <a:uFillTx/>
              <a:latin typeface="Arial"/>
              <a:ea typeface="ＭＳ Ｐゴシック"/>
              <a:cs typeface="Arial" pitchFamily="34" charset="0"/>
            </a:endParaRPr>
          </a:p>
        </p:txBody>
      </p:sp>
      <p:sp>
        <p:nvSpPr>
          <p:cNvPr id="2" name="TextBox 1">
            <a:extLst>
              <a:ext uri="{FF2B5EF4-FFF2-40B4-BE49-F238E27FC236}">
                <a16:creationId xmlns:a16="http://schemas.microsoft.com/office/drawing/2014/main" id="{28884E8A-4B1B-4D39-ABFA-0C1B22068A5F}"/>
              </a:ext>
            </a:extLst>
          </p:cNvPr>
          <p:cNvSpPr txBox="1"/>
          <p:nvPr/>
        </p:nvSpPr>
        <p:spPr>
          <a:xfrm>
            <a:off x="755650" y="4261538"/>
            <a:ext cx="7631112" cy="954107"/>
          </a:xfrm>
          <a:prstGeom prst="rect">
            <a:avLst/>
          </a:prstGeom>
          <a:noFill/>
        </p:spPr>
        <p:txBody>
          <a:bodyPr>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Essex Safeguarding Children Board</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(ESCB)</a:t>
            </a:r>
          </a:p>
        </p:txBody>
      </p:sp>
      <p:sp>
        <p:nvSpPr>
          <p:cNvPr id="3" name="TextBox 2">
            <a:extLst>
              <a:ext uri="{FF2B5EF4-FFF2-40B4-BE49-F238E27FC236}">
                <a16:creationId xmlns:a16="http://schemas.microsoft.com/office/drawing/2014/main" id="{F35C5B4D-C2FF-4844-B1FE-558ED57D7BB7}"/>
              </a:ext>
            </a:extLst>
          </p:cNvPr>
          <p:cNvSpPr txBox="1"/>
          <p:nvPr/>
        </p:nvSpPr>
        <p:spPr>
          <a:xfrm>
            <a:off x="755650" y="1642355"/>
            <a:ext cx="7897812" cy="120032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205B"/>
                </a:solidFill>
                <a:effectLst/>
                <a:uLnTx/>
                <a:uFillTx/>
                <a:latin typeface="Arial"/>
                <a:ea typeface="MS PGothic" panose="020B0600070205080204" pitchFamily="34" charset="-128"/>
                <a:cs typeface="+mn-cs"/>
              </a:rPr>
              <a:t>What is a Child Safeguarding Practice Review?</a:t>
            </a:r>
          </a:p>
        </p:txBody>
      </p:sp>
      <p:pic>
        <p:nvPicPr>
          <p:cNvPr id="8" name="Picture 7" descr="Text&#10;&#10;Description automatically generated">
            <a:extLst>
              <a:ext uri="{FF2B5EF4-FFF2-40B4-BE49-F238E27FC236}">
                <a16:creationId xmlns:a16="http://schemas.microsoft.com/office/drawing/2014/main" id="{24C510E9-7431-47D9-8556-39235CDB234F}"/>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380200" y="446297"/>
            <a:ext cx="7993063" cy="931863"/>
          </a:xfrm>
        </p:spPr>
        <p:txBody>
          <a:bodyPr/>
          <a:lstStyle/>
          <a:p>
            <a:pPr>
              <a:defRPr/>
            </a:pPr>
            <a:r>
              <a:rPr lang="en-GB" sz="2800" b="1" dirty="0">
                <a:solidFill>
                  <a:srgbClr val="00205B"/>
                </a:solidFill>
                <a:cs typeface="Arial" pitchFamily="34" charset="0"/>
              </a:rPr>
              <a:t>Learning and recommendations from reviews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395288" y="1341438"/>
            <a:ext cx="8208962" cy="5229225"/>
          </a:xfrm>
        </p:spPr>
        <p:txBody>
          <a:bodyPr>
            <a:normAutofit/>
          </a:bodyPr>
          <a:lstStyle/>
          <a:p>
            <a:endParaRPr lang="en-GB" dirty="0"/>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sp>
        <p:nvSpPr>
          <p:cNvPr id="2" name="Rectangle 1">
            <a:extLst>
              <a:ext uri="{FF2B5EF4-FFF2-40B4-BE49-F238E27FC236}">
                <a16:creationId xmlns:a16="http://schemas.microsoft.com/office/drawing/2014/main" id="{A0655FFA-D77D-434A-BD50-025F9282F8EC}"/>
              </a:ext>
            </a:extLst>
          </p:cNvPr>
          <p:cNvSpPr/>
          <p:nvPr/>
        </p:nvSpPr>
        <p:spPr>
          <a:xfrm>
            <a:off x="250826" y="1812110"/>
            <a:ext cx="8353424" cy="4401205"/>
          </a:xfrm>
          <a:prstGeom prst="rect">
            <a:avLst/>
          </a:prstGeom>
        </p:spPr>
        <p:txBody>
          <a:bodyPr wrap="square">
            <a:spAutoFit/>
          </a:bodyPr>
          <a:lstStyle/>
          <a:p>
            <a:pPr marL="0" indent="0">
              <a:buNone/>
              <a:defRPr/>
            </a:pPr>
            <a:r>
              <a:rPr lang="en-GB" sz="2000" dirty="0">
                <a:latin typeface="Arial" panose="020B0604020202020204" pitchFamily="34" charset="0"/>
                <a:cs typeface="Arial" panose="020B0604020202020204" pitchFamily="34" charset="0"/>
              </a:rPr>
              <a:t>Learning starts as soon as an incident has been identified, often involved agencies will look at their internal practices and any learning arising from the incident</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If there is learning identified through the rapid review process then this is shared with agencies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Learning and themes will emerge throughout the review process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Key learning is highlighted in the final report which supports the final recommendations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report is then disseminated to agencies who are responsible for sharing it with their workforce</a:t>
            </a:r>
            <a:endParaRPr lang="en-GB" dirty="0"/>
          </a:p>
        </p:txBody>
      </p:sp>
      <p:pic>
        <p:nvPicPr>
          <p:cNvPr id="8" name="Picture 7" descr="Text&#10;&#10;Description automatically generated">
            <a:extLst>
              <a:ext uri="{FF2B5EF4-FFF2-40B4-BE49-F238E27FC236}">
                <a16:creationId xmlns:a16="http://schemas.microsoft.com/office/drawing/2014/main" id="{FB000601-E87C-4B92-AB9D-D492F5726665}"/>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193711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361473" y="618973"/>
            <a:ext cx="7848600" cy="931863"/>
          </a:xfrm>
        </p:spPr>
        <p:txBody>
          <a:bodyPr/>
          <a:lstStyle/>
          <a:p>
            <a:pPr>
              <a:defRPr/>
            </a:pPr>
            <a:r>
              <a:rPr lang="en-GB" sz="2800" b="1" dirty="0">
                <a:solidFill>
                  <a:srgbClr val="00205B"/>
                </a:solidFill>
                <a:cs typeface="Arial" pitchFamily="34" charset="0"/>
              </a:rPr>
              <a:t>Learning and recommendations from reviews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218338" y="2060848"/>
            <a:ext cx="8208962" cy="3816424"/>
          </a:xfrm>
        </p:spPr>
        <p:txBody>
          <a:bodyPr>
            <a:normAutofit/>
          </a:bodyPr>
          <a:lstStyle/>
          <a:p>
            <a:endParaRPr lang="en-GB" dirty="0"/>
          </a:p>
          <a:p>
            <a:r>
              <a:rPr lang="en-GB" dirty="0"/>
              <a:t>From Autumn 2021 ESCB will be running online sessions where the authors of reports will present a summary of the case and the learning from it</a:t>
            </a:r>
          </a:p>
          <a:p>
            <a:endParaRPr lang="en-GB" dirty="0"/>
          </a:p>
          <a:p>
            <a:r>
              <a:rPr lang="en-GB" dirty="0"/>
              <a:t>ESCB are currently working on a variety of tools we can develop to support agencies to disseminate the learning from reviews within their workforce</a:t>
            </a:r>
          </a:p>
          <a:p>
            <a:endParaRPr lang="en-GB" dirty="0"/>
          </a:p>
          <a:p>
            <a:endParaRPr lang="en-GB" dirty="0"/>
          </a:p>
          <a:p>
            <a:endParaRPr lang="en-GB" dirty="0"/>
          </a:p>
          <a:p>
            <a:endParaRPr lang="en-GB" dirty="0"/>
          </a:p>
          <a:p>
            <a:endParaRPr lang="en-GB" dirty="0"/>
          </a:p>
        </p:txBody>
      </p:sp>
      <p:sp>
        <p:nvSpPr>
          <p:cNvPr id="2" name="Rectangle 1">
            <a:extLst>
              <a:ext uri="{FF2B5EF4-FFF2-40B4-BE49-F238E27FC236}">
                <a16:creationId xmlns:a16="http://schemas.microsoft.com/office/drawing/2014/main" id="{A0655FFA-D77D-434A-BD50-025F9282F8EC}"/>
              </a:ext>
            </a:extLst>
          </p:cNvPr>
          <p:cNvSpPr/>
          <p:nvPr/>
        </p:nvSpPr>
        <p:spPr>
          <a:xfrm>
            <a:off x="684213" y="1720840"/>
            <a:ext cx="7848600" cy="1077218"/>
          </a:xfrm>
          <a:prstGeom prst="rect">
            <a:avLst/>
          </a:prstGeom>
        </p:spPr>
        <p:txBody>
          <a:bodyPr wrap="square">
            <a:spAutoFit/>
          </a:bodyPr>
          <a:lstStyle/>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dirty="0"/>
          </a:p>
        </p:txBody>
      </p:sp>
      <p:pic>
        <p:nvPicPr>
          <p:cNvPr id="8" name="Picture 7" descr="Text&#10;&#10;Description automatically generated">
            <a:extLst>
              <a:ext uri="{FF2B5EF4-FFF2-40B4-BE49-F238E27FC236}">
                <a16:creationId xmlns:a16="http://schemas.microsoft.com/office/drawing/2014/main" id="{4B2C988C-E2E4-45F9-A941-803A3DC668F0}"/>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310868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349724" y="788977"/>
            <a:ext cx="7848600" cy="931863"/>
          </a:xfrm>
        </p:spPr>
        <p:txBody>
          <a:bodyPr/>
          <a:lstStyle/>
          <a:p>
            <a:pPr>
              <a:defRPr/>
            </a:pPr>
            <a:r>
              <a:rPr lang="en-GB" sz="2800" b="1" dirty="0">
                <a:solidFill>
                  <a:srgbClr val="00205B"/>
                </a:solidFill>
                <a:cs typeface="Arial" pitchFamily="34" charset="0"/>
              </a:rPr>
              <a:t>Evidencing the impact of the learning and recommendations from reviews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214875" y="2259449"/>
            <a:ext cx="8208962" cy="4069479"/>
          </a:xfrm>
        </p:spPr>
        <p:txBody>
          <a:bodyPr>
            <a:normAutofit/>
          </a:bodyPr>
          <a:lstStyle/>
          <a:p>
            <a:endParaRPr lang="en-GB" dirty="0"/>
          </a:p>
          <a:p>
            <a:r>
              <a:rPr lang="en-GB" dirty="0"/>
              <a:t>Recommendations in reviews may be specific to an agency, a sector such as health or multi-agency. All reviews have some learning that is relevant to the wider partnership</a:t>
            </a:r>
          </a:p>
          <a:p>
            <a:endParaRPr lang="en-GB" dirty="0"/>
          </a:p>
          <a:p>
            <a:r>
              <a:rPr lang="en-GB" dirty="0"/>
              <a:t>ESCB needs to seek reassurance from all agencies that they have taken the learning and recommendations from reviews and reviewed their practice and procedures to identify any areas for improvement</a:t>
            </a:r>
          </a:p>
          <a:p>
            <a:endParaRPr lang="en-GB" dirty="0"/>
          </a:p>
          <a:p>
            <a:endParaRPr lang="en-GB" dirty="0"/>
          </a:p>
          <a:p>
            <a:endParaRPr lang="en-GB" dirty="0"/>
          </a:p>
          <a:p>
            <a:endParaRPr lang="en-GB" dirty="0"/>
          </a:p>
          <a:p>
            <a:endParaRPr lang="en-GB" dirty="0"/>
          </a:p>
        </p:txBody>
      </p:sp>
      <p:sp>
        <p:nvSpPr>
          <p:cNvPr id="2" name="Rectangle 1">
            <a:extLst>
              <a:ext uri="{FF2B5EF4-FFF2-40B4-BE49-F238E27FC236}">
                <a16:creationId xmlns:a16="http://schemas.microsoft.com/office/drawing/2014/main" id="{A0655FFA-D77D-434A-BD50-025F9282F8EC}"/>
              </a:ext>
            </a:extLst>
          </p:cNvPr>
          <p:cNvSpPr/>
          <p:nvPr/>
        </p:nvSpPr>
        <p:spPr>
          <a:xfrm>
            <a:off x="684213" y="1720840"/>
            <a:ext cx="7848600" cy="1077218"/>
          </a:xfrm>
          <a:prstGeom prst="rect">
            <a:avLst/>
          </a:prstGeom>
        </p:spPr>
        <p:txBody>
          <a:bodyPr wrap="square">
            <a:spAutoFit/>
          </a:bodyPr>
          <a:lstStyle/>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dirty="0"/>
          </a:p>
        </p:txBody>
      </p:sp>
      <p:pic>
        <p:nvPicPr>
          <p:cNvPr id="8" name="Picture 7" descr="Text&#10;&#10;Description automatically generated">
            <a:extLst>
              <a:ext uri="{FF2B5EF4-FFF2-40B4-BE49-F238E27FC236}">
                <a16:creationId xmlns:a16="http://schemas.microsoft.com/office/drawing/2014/main" id="{A9358F10-3CDA-4F8E-9EDB-2D3395E5738D}"/>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33202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420688" y="816769"/>
            <a:ext cx="7848600" cy="931863"/>
          </a:xfrm>
        </p:spPr>
        <p:txBody>
          <a:bodyPr/>
          <a:lstStyle/>
          <a:p>
            <a:pPr>
              <a:defRPr/>
            </a:pPr>
            <a:r>
              <a:rPr lang="en-GB" sz="2800" b="1" dirty="0">
                <a:solidFill>
                  <a:srgbClr val="00205B"/>
                </a:solidFill>
                <a:cs typeface="Arial" pitchFamily="34" charset="0"/>
              </a:rPr>
              <a:t>Current themes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395288" y="1341438"/>
            <a:ext cx="8208962" cy="5229225"/>
          </a:xfrm>
        </p:spPr>
        <p:txBody>
          <a:bodyPr>
            <a:normAutofit/>
          </a:bodyPr>
          <a:lstStyle/>
          <a:p>
            <a:endParaRPr lang="en-GB" dirty="0"/>
          </a:p>
          <a:p>
            <a:endParaRPr lang="en-GB" dirty="0"/>
          </a:p>
          <a:p>
            <a:r>
              <a:rPr lang="en-GB" dirty="0"/>
              <a:t>Challenging decisions and escalating if needed</a:t>
            </a:r>
          </a:p>
          <a:p>
            <a:r>
              <a:rPr lang="en-GB" dirty="0"/>
              <a:t>Thinking about the whole family and system</a:t>
            </a:r>
          </a:p>
          <a:p>
            <a:r>
              <a:rPr lang="en-GB" dirty="0"/>
              <a:t>Evidence change within families and how this will be sustained</a:t>
            </a:r>
          </a:p>
          <a:p>
            <a:r>
              <a:rPr lang="en-GB" dirty="0"/>
              <a:t>Team Around the Family meetings and lead professional for level 2/early help</a:t>
            </a:r>
          </a:p>
          <a:p>
            <a:r>
              <a:rPr lang="en-GB" dirty="0"/>
              <a:t>Teenage suicide</a:t>
            </a:r>
          </a:p>
          <a:p>
            <a:r>
              <a:rPr lang="en-GB" dirty="0"/>
              <a:t>Mental health of young people and parents/carers</a:t>
            </a:r>
          </a:p>
          <a:p>
            <a:endParaRPr lang="en-GB" dirty="0"/>
          </a:p>
          <a:p>
            <a:endParaRPr lang="en-GB" dirty="0"/>
          </a:p>
          <a:p>
            <a:endParaRPr lang="en-GB" dirty="0"/>
          </a:p>
          <a:p>
            <a:endParaRPr lang="en-GB" dirty="0"/>
          </a:p>
        </p:txBody>
      </p:sp>
      <p:sp>
        <p:nvSpPr>
          <p:cNvPr id="2" name="Rectangle 1">
            <a:extLst>
              <a:ext uri="{FF2B5EF4-FFF2-40B4-BE49-F238E27FC236}">
                <a16:creationId xmlns:a16="http://schemas.microsoft.com/office/drawing/2014/main" id="{A0655FFA-D77D-434A-BD50-025F9282F8EC}"/>
              </a:ext>
            </a:extLst>
          </p:cNvPr>
          <p:cNvSpPr/>
          <p:nvPr/>
        </p:nvSpPr>
        <p:spPr>
          <a:xfrm>
            <a:off x="684213" y="1720840"/>
            <a:ext cx="7848600" cy="1077218"/>
          </a:xfrm>
          <a:prstGeom prst="rect">
            <a:avLst/>
          </a:prstGeom>
        </p:spPr>
        <p:txBody>
          <a:bodyPr wrap="square">
            <a:spAutoFit/>
          </a:bodyPr>
          <a:lstStyle/>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dirty="0"/>
          </a:p>
        </p:txBody>
      </p:sp>
      <p:pic>
        <p:nvPicPr>
          <p:cNvPr id="8" name="Picture 7" descr="Text&#10;&#10;Description automatically generated">
            <a:extLst>
              <a:ext uri="{FF2B5EF4-FFF2-40B4-BE49-F238E27FC236}">
                <a16:creationId xmlns:a16="http://schemas.microsoft.com/office/drawing/2014/main" id="{7D55CA4D-A493-4D9D-B31A-E97CA17C64DE}"/>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313111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4067944" y="1720840"/>
            <a:ext cx="4824536" cy="4031778"/>
          </a:xfrm>
        </p:spPr>
        <p:txBody>
          <a:bodyPr>
            <a:normAutofit/>
          </a:bodyPr>
          <a:lstStyle/>
          <a:p>
            <a:endParaRPr lang="en-GB" dirty="0"/>
          </a:p>
          <a:p>
            <a:endParaRPr lang="en-GB" dirty="0">
              <a:solidFill>
                <a:srgbClr val="00205B"/>
              </a:solidFill>
            </a:endParaRPr>
          </a:p>
          <a:p>
            <a:pPr marL="0" indent="0" algn="ctr">
              <a:buNone/>
            </a:pPr>
            <a:r>
              <a:rPr lang="en-GB" sz="2800" b="1" dirty="0">
                <a:solidFill>
                  <a:srgbClr val="00205B"/>
                </a:solidFill>
              </a:rPr>
              <a:t>Thank you for your time.</a:t>
            </a:r>
          </a:p>
          <a:p>
            <a:pPr marL="0" indent="0" algn="ctr">
              <a:buNone/>
            </a:pPr>
            <a:r>
              <a:rPr lang="en-GB" sz="2800" b="1" dirty="0">
                <a:solidFill>
                  <a:srgbClr val="00205B"/>
                </a:solidFill>
              </a:rPr>
              <a:t>Any questions?</a:t>
            </a:r>
          </a:p>
          <a:p>
            <a:pPr marL="0" indent="0" algn="ctr">
              <a:buNone/>
            </a:pPr>
            <a:endParaRPr lang="en-GB" sz="2800" b="1" dirty="0"/>
          </a:p>
          <a:p>
            <a:pPr marL="0" indent="0" algn="ctr">
              <a:buNone/>
            </a:pPr>
            <a:r>
              <a:rPr lang="en-GB" sz="2400" dirty="0">
                <a:hlinkClick r:id="rId4"/>
              </a:rPr>
              <a:t>Alison.cutler@essex.gov.uk</a:t>
            </a:r>
            <a:endParaRPr lang="en-GB" sz="2400" dirty="0"/>
          </a:p>
          <a:p>
            <a:pPr marL="0" indent="0" algn="ctr">
              <a:buNone/>
            </a:pPr>
            <a:r>
              <a:rPr lang="en-GB" sz="2400" dirty="0">
                <a:hlinkClick r:id="rId5"/>
              </a:rPr>
              <a:t>Karen.Hammett@essex.gov.uk</a:t>
            </a:r>
            <a:r>
              <a:rPr lang="en-GB" sz="2400" dirty="0"/>
              <a:t> </a:t>
            </a:r>
          </a:p>
        </p:txBody>
      </p:sp>
      <p:sp>
        <p:nvSpPr>
          <p:cNvPr id="2" name="Rectangle 1">
            <a:extLst>
              <a:ext uri="{FF2B5EF4-FFF2-40B4-BE49-F238E27FC236}">
                <a16:creationId xmlns:a16="http://schemas.microsoft.com/office/drawing/2014/main" id="{A0655FFA-D77D-434A-BD50-025F9282F8EC}"/>
              </a:ext>
            </a:extLst>
          </p:cNvPr>
          <p:cNvSpPr/>
          <p:nvPr/>
        </p:nvSpPr>
        <p:spPr>
          <a:xfrm>
            <a:off x="684213" y="1720840"/>
            <a:ext cx="7848600" cy="1077218"/>
          </a:xfrm>
          <a:prstGeom prst="rect">
            <a:avLst/>
          </a:prstGeom>
        </p:spPr>
        <p:txBody>
          <a:bodyPr wrap="square">
            <a:spAutoFit/>
          </a:bodyPr>
          <a:lstStyle/>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endParaRPr lang="en-GB" dirty="0"/>
          </a:p>
        </p:txBody>
      </p:sp>
      <p:pic>
        <p:nvPicPr>
          <p:cNvPr id="7" name="Picture 6" descr="Text&#10;&#10;Description automatically generated">
            <a:extLst>
              <a:ext uri="{FF2B5EF4-FFF2-40B4-BE49-F238E27FC236}">
                <a16:creationId xmlns:a16="http://schemas.microsoft.com/office/drawing/2014/main" id="{7EA95E19-8676-434A-BB5E-883481E96FE8}"/>
              </a:ext>
            </a:extLst>
          </p:cNvPr>
          <p:cNvPicPr>
            <a:picLocks noChangeAspect="1"/>
          </p:cNvPicPr>
          <p:nvPr/>
        </p:nvPicPr>
        <p:blipFill>
          <a:blip r:embed="rId6"/>
          <a:stretch>
            <a:fillRect/>
          </a:stretch>
        </p:blipFill>
        <p:spPr>
          <a:xfrm>
            <a:off x="7366707" y="6021288"/>
            <a:ext cx="1669789" cy="782714"/>
          </a:xfrm>
          <a:prstGeom prst="rect">
            <a:avLst/>
          </a:prstGeom>
        </p:spPr>
      </p:pic>
      <p:pic>
        <p:nvPicPr>
          <p:cNvPr id="8" name="Picture 7">
            <a:extLst>
              <a:ext uri="{FF2B5EF4-FFF2-40B4-BE49-F238E27FC236}">
                <a16:creationId xmlns:a16="http://schemas.microsoft.com/office/drawing/2014/main" id="{0671B0D8-DFFC-4C98-AA6E-4A873DB4C991}"/>
              </a:ext>
            </a:extLst>
          </p:cNvPr>
          <p:cNvPicPr>
            <a:picLocks noChangeAspect="1"/>
          </p:cNvPicPr>
          <p:nvPr/>
        </p:nvPicPr>
        <p:blipFill>
          <a:blip r:embed="rId7"/>
          <a:srcRect l="12138" r="61822"/>
          <a:stretch>
            <a:fillRect/>
          </a:stretch>
        </p:blipFill>
        <p:spPr>
          <a:xfrm>
            <a:off x="1" y="0"/>
            <a:ext cx="3923927" cy="6950620"/>
          </a:xfrm>
          <a:prstGeom prst="rect">
            <a:avLst/>
          </a:prstGeom>
        </p:spPr>
      </p:pic>
    </p:spTree>
    <p:custDataLst>
      <p:tags r:id="rId1"/>
    </p:custDataLst>
    <p:extLst>
      <p:ext uri="{BB962C8B-B14F-4D97-AF65-F5344CB8AC3E}">
        <p14:creationId xmlns:p14="http://schemas.microsoft.com/office/powerpoint/2010/main" val="139142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6B6FDA2-06BD-43D5-98CE-C0372118CBA0}"/>
              </a:ext>
            </a:extLst>
          </p:cNvPr>
          <p:cNvSpPr>
            <a:spLocks noGrp="1" noChangeArrowheads="1"/>
          </p:cNvSpPr>
          <p:nvPr>
            <p:ph type="title"/>
          </p:nvPr>
        </p:nvSpPr>
        <p:spPr>
          <a:xfrm>
            <a:off x="323839" y="1196541"/>
            <a:ext cx="7848600" cy="432470"/>
          </a:xfrm>
        </p:spPr>
        <p:txBody>
          <a:bodyPr/>
          <a:lstStyle/>
          <a:p>
            <a:r>
              <a:rPr lang="en-GB" altLang="en-US" sz="2800" b="1" dirty="0">
                <a:solidFill>
                  <a:srgbClr val="00205B"/>
                </a:solidFill>
                <a:cs typeface="Arial" panose="020B0604020202020204" pitchFamily="34" charset="0"/>
              </a:rPr>
              <a:t>Aims of the workshop</a:t>
            </a:r>
            <a:endParaRPr lang="en-GB" altLang="en-US" sz="2800" b="1" dirty="0">
              <a:solidFill>
                <a:srgbClr val="00205B"/>
              </a:solidFill>
            </a:endParaRPr>
          </a:p>
        </p:txBody>
      </p:sp>
      <p:sp>
        <p:nvSpPr>
          <p:cNvPr id="32771" name="Content Placeholder 2">
            <a:extLst>
              <a:ext uri="{FF2B5EF4-FFF2-40B4-BE49-F238E27FC236}">
                <a16:creationId xmlns:a16="http://schemas.microsoft.com/office/drawing/2014/main" id="{D08F9C20-B100-4E30-AACB-C4782B5513AE}"/>
              </a:ext>
            </a:extLst>
          </p:cNvPr>
          <p:cNvSpPr>
            <a:spLocks noGrp="1" noChangeArrowheads="1"/>
          </p:cNvSpPr>
          <p:nvPr>
            <p:ph idx="1"/>
          </p:nvPr>
        </p:nvSpPr>
        <p:spPr>
          <a:xfrm>
            <a:off x="296345" y="2060848"/>
            <a:ext cx="8172450" cy="3312368"/>
          </a:xfrm>
        </p:spPr>
        <p:txBody>
          <a:bodyPr/>
          <a:lstStyle/>
          <a:p>
            <a:r>
              <a:rPr lang="en-US" altLang="en-US" dirty="0">
                <a:solidFill>
                  <a:srgbClr val="000000"/>
                </a:solidFill>
                <a:cs typeface="Arial" panose="020B0604020202020204" pitchFamily="34" charset="0"/>
              </a:rPr>
              <a:t>National Update on Child Safeguarding Practice Reviews</a:t>
            </a:r>
          </a:p>
          <a:p>
            <a:endParaRPr lang="en-US" altLang="en-US" dirty="0">
              <a:solidFill>
                <a:srgbClr val="000000"/>
              </a:solidFill>
              <a:cs typeface="Arial" panose="020B0604020202020204" pitchFamily="34" charset="0"/>
            </a:endParaRPr>
          </a:p>
          <a:p>
            <a:r>
              <a:rPr lang="en-US" altLang="en-US" dirty="0">
                <a:solidFill>
                  <a:srgbClr val="000000"/>
                </a:solidFill>
                <a:cs typeface="Arial" panose="020B0604020202020204" pitchFamily="34" charset="0"/>
              </a:rPr>
              <a:t>To give an overview of the Child Safeguarding Practice Review process in Essex</a:t>
            </a:r>
          </a:p>
          <a:p>
            <a:endParaRPr lang="en-US" altLang="en-US" dirty="0">
              <a:solidFill>
                <a:srgbClr val="000000"/>
              </a:solidFill>
              <a:cs typeface="Arial" panose="020B0604020202020204" pitchFamily="34" charset="0"/>
            </a:endParaRPr>
          </a:p>
          <a:p>
            <a:r>
              <a:rPr lang="en-US" altLang="en-US" dirty="0">
                <a:solidFill>
                  <a:srgbClr val="000000"/>
                </a:solidFill>
                <a:cs typeface="Arial" panose="020B0604020202020204" pitchFamily="34" charset="0"/>
              </a:rPr>
              <a:t>What do Reviews mean for my </a:t>
            </a:r>
            <a:r>
              <a:rPr lang="en-US" altLang="en-US" dirty="0" err="1">
                <a:solidFill>
                  <a:srgbClr val="000000"/>
                </a:solidFill>
                <a:cs typeface="Arial" panose="020B0604020202020204" pitchFamily="34" charset="0"/>
              </a:rPr>
              <a:t>organisation</a:t>
            </a:r>
            <a:r>
              <a:rPr lang="en-US" altLang="en-US" dirty="0">
                <a:solidFill>
                  <a:srgbClr val="000000"/>
                </a:solidFill>
                <a:cs typeface="Arial" panose="020B0604020202020204" pitchFamily="34" charset="0"/>
              </a:rPr>
              <a:t> and me?</a:t>
            </a:r>
          </a:p>
          <a:p>
            <a:endParaRPr lang="en-US" altLang="en-US" dirty="0">
              <a:solidFill>
                <a:srgbClr val="000000"/>
              </a:solidFill>
              <a:cs typeface="Arial" panose="020B0604020202020204" pitchFamily="34" charset="0"/>
            </a:endParaRPr>
          </a:p>
          <a:p>
            <a:r>
              <a:rPr lang="en-US" altLang="en-US" dirty="0">
                <a:solidFill>
                  <a:srgbClr val="000000"/>
                </a:solidFill>
                <a:cs typeface="Arial" panose="020B0604020202020204" pitchFamily="34" charset="0"/>
              </a:rPr>
              <a:t>How we can we ensure the learning from Child Safeguarding Reviews makes a difference?</a:t>
            </a:r>
          </a:p>
          <a:p>
            <a:pPr marL="914400" lvl="2" indent="0">
              <a:buNone/>
            </a:pPr>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dirty="0">
              <a:solidFill>
                <a:srgbClr val="000000"/>
              </a:solidFill>
              <a:cs typeface="Arial" panose="020B0604020202020204" pitchFamily="34" charset="0"/>
            </a:endParaRPr>
          </a:p>
          <a:p>
            <a:endParaRPr lang="en-US" altLang="en-US" sz="2400" dirty="0">
              <a:solidFill>
                <a:srgbClr val="000000"/>
              </a:solidFill>
              <a:cs typeface="Arial" panose="020B0604020202020204" pitchFamily="34" charset="0"/>
            </a:endParaRPr>
          </a:p>
          <a:p>
            <a:endParaRPr lang="en-US" altLang="en-US" sz="2400" dirty="0">
              <a:solidFill>
                <a:srgbClr val="000000"/>
              </a:solidFill>
              <a:cs typeface="Arial" panose="020B0604020202020204" pitchFamily="34" charset="0"/>
            </a:endParaRPr>
          </a:p>
          <a:p>
            <a:pPr marL="0" indent="0">
              <a:buFontTx/>
              <a:buNone/>
            </a:pPr>
            <a:endParaRPr lang="en-US" altLang="en-US" sz="2400" dirty="0">
              <a:solidFill>
                <a:srgbClr val="000000"/>
              </a:solidFill>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B676B543-6583-4398-ACFC-D39D23204AF8}"/>
              </a:ext>
            </a:extLst>
          </p:cNvPr>
          <p:cNvPicPr>
            <a:picLocks noChangeAspect="1"/>
          </p:cNvPicPr>
          <p:nvPr/>
        </p:nvPicPr>
        <p:blipFill>
          <a:blip r:embed="rId3"/>
          <a:stretch>
            <a:fillRect/>
          </a:stretch>
        </p:blipFill>
        <p:spPr>
          <a:xfrm>
            <a:off x="7366707" y="6021288"/>
            <a:ext cx="1669789" cy="7827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395288" y="514350"/>
            <a:ext cx="7848600" cy="709613"/>
          </a:xfrm>
        </p:spPr>
        <p:txBody>
          <a:bodyPr/>
          <a:lstStyle/>
          <a:p>
            <a:pPr>
              <a:defRPr/>
            </a:pPr>
            <a:r>
              <a:rPr lang="en-GB" sz="2800" b="1" dirty="0">
                <a:solidFill>
                  <a:srgbClr val="00205B"/>
                </a:solidFill>
                <a:cs typeface="Arial" pitchFamily="34" charset="0"/>
              </a:rPr>
              <a:t>New Statutory Requirements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395288" y="1341438"/>
            <a:ext cx="8353176" cy="5229225"/>
          </a:xfrm>
        </p:spPr>
        <p:txBody>
          <a:bodyPr>
            <a:normAutofit/>
          </a:bodyPr>
          <a:lstStyle/>
          <a:p>
            <a:pPr marL="0" indent="0">
              <a:buNone/>
            </a:pPr>
            <a:r>
              <a:rPr lang="en-GB" dirty="0">
                <a:latin typeface="Arial" panose="020B0604020202020204" pitchFamily="34" charset="0"/>
                <a:cs typeface="Arial" panose="020B0604020202020204" pitchFamily="34" charset="0"/>
              </a:rPr>
              <a:t>What is different in these new arrangements?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new arrangements now place a shared and equal duty on three Statutory Partners-the local authority, police and health -  to work together to safeguard and promote the welfare of all children in their area (including equitable funding)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Statutory Partners are responsible for considering whether to carry out a Child Safeguarding Practice Review (CSPR) for any case where a child has suffered serious harm, or has died and where there are concerns about multi agency working.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new arrangements are called Multi-Agency Safeguarding Arrangements (MASA) more info can be </a:t>
            </a:r>
            <a:r>
              <a:rPr lang="en-GB" dirty="0">
                <a:latin typeface="Arial" panose="020B0604020202020204" pitchFamily="34" charset="0"/>
                <a:cs typeface="Arial" panose="020B0604020202020204" pitchFamily="34" charset="0"/>
                <a:hlinkClick r:id="rId4"/>
              </a:rPr>
              <a:t>found here</a:t>
            </a:r>
            <a:endParaRPr lang="en-GB" dirty="0"/>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pic>
        <p:nvPicPr>
          <p:cNvPr id="7" name="Picture 6" descr="Text&#10;&#10;Description automatically generated">
            <a:extLst>
              <a:ext uri="{FF2B5EF4-FFF2-40B4-BE49-F238E27FC236}">
                <a16:creationId xmlns:a16="http://schemas.microsoft.com/office/drawing/2014/main" id="{77DDC01E-98B1-4D2D-AE86-1F1D75867E40}"/>
              </a:ext>
            </a:extLst>
          </p:cNvPr>
          <p:cNvPicPr>
            <a:picLocks noChangeAspect="1"/>
          </p:cNvPicPr>
          <p:nvPr/>
        </p:nvPicPr>
        <p:blipFill>
          <a:blip r:embed="rId5"/>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34818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7" tIns="32653" rIns="65307"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7" y="514499"/>
            <a:ext cx="131954" cy="6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7" tIns="32653" rIns="65307"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395288" y="287328"/>
            <a:ext cx="7848600" cy="931863"/>
          </a:xfrm>
        </p:spPr>
        <p:txBody>
          <a:bodyPr/>
          <a:lstStyle/>
          <a:p>
            <a:pPr algn="ctr">
              <a:defRPr/>
            </a:pPr>
            <a:r>
              <a:rPr lang="en-GB" sz="2800" b="1" dirty="0">
                <a:solidFill>
                  <a:srgbClr val="002060"/>
                </a:solidFill>
                <a:cs typeface="Arial" pitchFamily="34" charset="0"/>
              </a:rPr>
              <a:t>New statutory requirements –the National Panel</a:t>
            </a:r>
            <a:endParaRPr lang="en-GB" sz="2800" dirty="0">
              <a:solidFill>
                <a:srgbClr val="002060"/>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251520" y="1219191"/>
            <a:ext cx="8640960" cy="5351481"/>
          </a:xfrm>
        </p:spPr>
        <p:txBody>
          <a:bodyPr>
            <a:normAutofit/>
          </a:bodyPr>
          <a:lstStyle/>
          <a:p>
            <a:pPr marL="0" indent="0">
              <a:buNone/>
            </a:pPr>
            <a:r>
              <a:rPr lang="en-GB" dirty="0"/>
              <a:t>This is an independent panel, that has statutory powers, is independent of the Government and can make its own decisions.</a:t>
            </a:r>
          </a:p>
          <a:p>
            <a:endParaRPr lang="en-GB" dirty="0"/>
          </a:p>
          <a:p>
            <a:pPr marL="0" indent="0">
              <a:buNone/>
            </a:pPr>
            <a:r>
              <a:rPr lang="en-GB" dirty="0"/>
              <a:t>Local authorities have to notify the panel </a:t>
            </a:r>
          </a:p>
          <a:p>
            <a:r>
              <a:rPr lang="en-GB" dirty="0"/>
              <a:t>if a child dies or is seriously harmed and abuse or neglect is known or suspected:</a:t>
            </a:r>
          </a:p>
          <a:p>
            <a:pPr lvl="1"/>
            <a:r>
              <a:rPr lang="en-GB" dirty="0"/>
              <a:t>in their area</a:t>
            </a:r>
          </a:p>
          <a:p>
            <a:pPr lvl="1"/>
            <a:r>
              <a:rPr lang="en-GB" dirty="0"/>
              <a:t>outside of England, but they’re normally resident in their area</a:t>
            </a:r>
          </a:p>
          <a:p>
            <a:r>
              <a:rPr lang="en-GB" dirty="0"/>
              <a:t>to report the death of children looked after by a local authority whether or not abuse or neglect is known or suspected</a:t>
            </a:r>
          </a:p>
          <a:p>
            <a:pPr marL="0" indent="0">
              <a:buNone/>
            </a:pPr>
            <a:endParaRPr lang="en-GB" dirty="0"/>
          </a:p>
          <a:p>
            <a:pPr marL="0" indent="0">
              <a:buNone/>
            </a:pPr>
            <a:r>
              <a:rPr lang="en-GB" dirty="0"/>
              <a:t>ESCB has to notify the panel of the outcome of any rapid review that is undertaken. The panel could decide that the case has national significance and that it should be undertaken as a national review or they can challenge the decision of the Statutory Partners</a:t>
            </a:r>
          </a:p>
        </p:txBody>
      </p:sp>
      <p:pic>
        <p:nvPicPr>
          <p:cNvPr id="8" name="Picture 7" descr="Text&#10;&#10;Description automatically generated">
            <a:extLst>
              <a:ext uri="{FF2B5EF4-FFF2-40B4-BE49-F238E27FC236}">
                <a16:creationId xmlns:a16="http://schemas.microsoft.com/office/drawing/2014/main" id="{6DE84420-89F2-44F9-927C-29C38B474EA4}"/>
              </a:ext>
            </a:extLst>
          </p:cNvPr>
          <p:cNvPicPr>
            <a:picLocks noChangeAspect="1"/>
          </p:cNvPicPr>
          <p:nvPr/>
        </p:nvPicPr>
        <p:blipFill>
          <a:blip r:embed="rId4"/>
          <a:stretch>
            <a:fillRect/>
          </a:stretch>
        </p:blipFill>
        <p:spPr>
          <a:xfrm>
            <a:off x="7956376" y="6297694"/>
            <a:ext cx="1080120" cy="506307"/>
          </a:xfrm>
          <a:prstGeom prst="rect">
            <a:avLst/>
          </a:prstGeom>
        </p:spPr>
      </p:pic>
    </p:spTree>
    <p:custDataLst>
      <p:tags r:id="rId1"/>
    </p:custDataLst>
    <p:extLst>
      <p:ext uri="{BB962C8B-B14F-4D97-AF65-F5344CB8AC3E}">
        <p14:creationId xmlns:p14="http://schemas.microsoft.com/office/powerpoint/2010/main" val="185767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7" tIns="32653" rIns="65307"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7" y="514499"/>
            <a:ext cx="131954" cy="6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7" tIns="32653" rIns="65307"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395288" y="287328"/>
            <a:ext cx="7848600" cy="931863"/>
          </a:xfrm>
        </p:spPr>
        <p:txBody>
          <a:bodyPr/>
          <a:lstStyle/>
          <a:p>
            <a:pPr>
              <a:defRPr/>
            </a:pPr>
            <a:r>
              <a:rPr lang="en-GB" sz="2800" b="1" dirty="0">
                <a:solidFill>
                  <a:srgbClr val="002060"/>
                </a:solidFill>
                <a:cs typeface="Arial" pitchFamily="34" charset="0"/>
              </a:rPr>
              <a:t>New statutory requirements –expectations of the National Panel of the ESCB </a:t>
            </a:r>
            <a:endParaRPr lang="en-GB" sz="2800" dirty="0">
              <a:solidFill>
                <a:srgbClr val="002060"/>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251520" y="1341447"/>
            <a:ext cx="8496944" cy="5229225"/>
          </a:xfrm>
        </p:spPr>
        <p:txBody>
          <a:bodyPr>
            <a:normAutofit/>
          </a:bodyPr>
          <a:lstStyle/>
          <a:p>
            <a:pPr>
              <a:spcAft>
                <a:spcPts val="0"/>
              </a:spcAft>
              <a:buFont typeface="Arial" panose="020B0604020202020204" pitchFamily="34" charset="0"/>
              <a:buChar char="•"/>
            </a:pPr>
            <a:r>
              <a:rPr lang="en-US" dirty="0"/>
              <a:t>Be clear what you anticipate a review of this particular case will add to the development of practice in your area. </a:t>
            </a:r>
          </a:p>
          <a:p>
            <a:pPr>
              <a:spcAft>
                <a:spcPts val="0"/>
              </a:spcAft>
              <a:buFont typeface="Arial" panose="020B0604020202020204" pitchFamily="34" charset="0"/>
              <a:buChar char="•"/>
            </a:pPr>
            <a:r>
              <a:rPr lang="en-US" dirty="0"/>
              <a:t>Be clear about the areas of learning you need to explore and what is the best way of doing that. Choose a methodology most likely to illuminate and </a:t>
            </a:r>
            <a:r>
              <a:rPr lang="en-US" dirty="0" err="1"/>
              <a:t>maximise</a:t>
            </a:r>
            <a:r>
              <a:rPr lang="en-US" dirty="0"/>
              <a:t> the learning.</a:t>
            </a:r>
          </a:p>
          <a:p>
            <a:pPr>
              <a:buFont typeface="Arial" panose="020B0604020202020204" pitchFamily="34" charset="0"/>
              <a:buChar char="•"/>
            </a:pPr>
            <a:r>
              <a:rPr lang="en-US" dirty="0"/>
              <a:t>They are not Serious Case Reviews – don’t commission them as such.</a:t>
            </a:r>
          </a:p>
          <a:p>
            <a:pPr>
              <a:buFont typeface="Arial" panose="020B0604020202020204" pitchFamily="34" charset="0"/>
              <a:buChar char="•"/>
            </a:pPr>
            <a:r>
              <a:rPr lang="en-US" dirty="0"/>
              <a:t>Keep them focused and succinct – ensure the narrative is clear and that the conclusions flow from it.   </a:t>
            </a:r>
          </a:p>
          <a:p>
            <a:pPr>
              <a:buFont typeface="Arial" panose="020B0604020202020204" pitchFamily="34" charset="0"/>
              <a:buChar char="•"/>
            </a:pPr>
            <a:r>
              <a:rPr lang="en-US" dirty="0"/>
              <a:t>Content should be relevant and evidence the key issues of learning not lengthy chronologies about who did what when. </a:t>
            </a:r>
          </a:p>
          <a:p>
            <a:pPr>
              <a:buFont typeface="Arial" panose="020B0604020202020204" pitchFamily="34" charset="0"/>
              <a:buChar char="•"/>
            </a:pPr>
            <a:r>
              <a:rPr lang="en-US" dirty="0"/>
              <a:t>Reviews should not contain personal and intimate details about those involved so that they become unpublishable. </a:t>
            </a:r>
          </a:p>
          <a:p>
            <a:pPr>
              <a:buFont typeface="Arial" panose="020B0604020202020204" pitchFamily="34" charset="0"/>
              <a:buChar char="•"/>
            </a:pPr>
            <a:r>
              <a:rPr lang="en-US" dirty="0"/>
              <a:t>The review process needs to include the views of frontline practitioners, managers, the family and other relevant people. </a:t>
            </a:r>
          </a:p>
          <a:p>
            <a:endParaRPr lang="en-GB" dirty="0"/>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pic>
        <p:nvPicPr>
          <p:cNvPr id="8" name="Picture 7" descr="Text&#10;&#10;Description automatically generated">
            <a:extLst>
              <a:ext uri="{FF2B5EF4-FFF2-40B4-BE49-F238E27FC236}">
                <a16:creationId xmlns:a16="http://schemas.microsoft.com/office/drawing/2014/main" id="{6DE84420-89F2-44F9-927C-29C38B474EA4}"/>
              </a:ext>
            </a:extLst>
          </p:cNvPr>
          <p:cNvPicPr>
            <a:picLocks noChangeAspect="1"/>
          </p:cNvPicPr>
          <p:nvPr/>
        </p:nvPicPr>
        <p:blipFill>
          <a:blip r:embed="rId4"/>
          <a:stretch>
            <a:fillRect/>
          </a:stretch>
        </p:blipFill>
        <p:spPr>
          <a:xfrm>
            <a:off x="7956376" y="6297694"/>
            <a:ext cx="1080120" cy="506307"/>
          </a:xfrm>
          <a:prstGeom prst="rect">
            <a:avLst/>
          </a:prstGeom>
        </p:spPr>
      </p:pic>
    </p:spTree>
    <p:custDataLst>
      <p:tags r:id="rId1"/>
    </p:custDataLst>
    <p:extLst>
      <p:ext uri="{BB962C8B-B14F-4D97-AF65-F5344CB8AC3E}">
        <p14:creationId xmlns:p14="http://schemas.microsoft.com/office/powerpoint/2010/main" val="161605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503684" y="108370"/>
            <a:ext cx="7848600" cy="537741"/>
          </a:xfrm>
        </p:spPr>
        <p:txBody>
          <a:bodyPr/>
          <a:lstStyle/>
          <a:p>
            <a:pPr algn="ctr">
              <a:defRPr/>
            </a:pPr>
            <a:r>
              <a:rPr lang="en-GB" sz="2800" b="1" dirty="0">
                <a:solidFill>
                  <a:srgbClr val="00205B"/>
                </a:solidFill>
                <a:cs typeface="Arial" pitchFamily="34" charset="0"/>
              </a:rPr>
              <a:t>CSPR Referral Process</a:t>
            </a:r>
            <a:endParaRPr lang="en-GB" sz="2800" dirty="0">
              <a:solidFill>
                <a:srgbClr val="00205B"/>
              </a:solidFill>
              <a:cs typeface="Arial" pitchFamily="34" charset="0"/>
            </a:endParaRPr>
          </a:p>
        </p:txBody>
      </p:sp>
      <p:sp>
        <p:nvSpPr>
          <p:cNvPr id="3" name="TextBox 2">
            <a:extLst>
              <a:ext uri="{FF2B5EF4-FFF2-40B4-BE49-F238E27FC236}">
                <a16:creationId xmlns:a16="http://schemas.microsoft.com/office/drawing/2014/main" id="{5699DF4F-8945-4E5A-8927-0057DC8F4367}"/>
              </a:ext>
            </a:extLst>
          </p:cNvPr>
          <p:cNvSpPr txBox="1"/>
          <p:nvPr/>
        </p:nvSpPr>
        <p:spPr>
          <a:xfrm>
            <a:off x="3292262" y="861379"/>
            <a:ext cx="2016224"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Significant incident</a:t>
            </a:r>
          </a:p>
        </p:txBody>
      </p:sp>
      <p:sp>
        <p:nvSpPr>
          <p:cNvPr id="4" name="TextBox 3">
            <a:extLst>
              <a:ext uri="{FF2B5EF4-FFF2-40B4-BE49-F238E27FC236}">
                <a16:creationId xmlns:a16="http://schemas.microsoft.com/office/drawing/2014/main" id="{1C6E2687-1C55-4381-BF94-95FFB65BFF53}"/>
              </a:ext>
            </a:extLst>
          </p:cNvPr>
          <p:cNvSpPr txBox="1"/>
          <p:nvPr/>
        </p:nvSpPr>
        <p:spPr>
          <a:xfrm>
            <a:off x="6556242" y="696418"/>
            <a:ext cx="1802276"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Relevant people safeguarded</a:t>
            </a:r>
          </a:p>
        </p:txBody>
      </p:sp>
      <p:sp>
        <p:nvSpPr>
          <p:cNvPr id="5" name="TextBox 4">
            <a:extLst>
              <a:ext uri="{FF2B5EF4-FFF2-40B4-BE49-F238E27FC236}">
                <a16:creationId xmlns:a16="http://schemas.microsoft.com/office/drawing/2014/main" id="{AEFC3232-3156-4C30-8D68-88210502D0A5}"/>
              </a:ext>
            </a:extLst>
          </p:cNvPr>
          <p:cNvSpPr txBox="1"/>
          <p:nvPr/>
        </p:nvSpPr>
        <p:spPr>
          <a:xfrm>
            <a:off x="645830" y="837511"/>
            <a:ext cx="1604024"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Police informed</a:t>
            </a:r>
          </a:p>
        </p:txBody>
      </p:sp>
      <p:sp>
        <p:nvSpPr>
          <p:cNvPr id="7" name="TextBox 6">
            <a:extLst>
              <a:ext uri="{FF2B5EF4-FFF2-40B4-BE49-F238E27FC236}">
                <a16:creationId xmlns:a16="http://schemas.microsoft.com/office/drawing/2014/main" id="{31A405F5-FC59-4A2B-941E-35DFE35A6339}"/>
              </a:ext>
            </a:extLst>
          </p:cNvPr>
          <p:cNvSpPr txBox="1"/>
          <p:nvPr/>
        </p:nvSpPr>
        <p:spPr>
          <a:xfrm>
            <a:off x="1256816" y="1809036"/>
            <a:ext cx="6193917"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Internal agency processes, if relevant this will include a discussion about whether the criteria for a CSPR has been met and the case should be referred to ESCB for consideration</a:t>
            </a:r>
          </a:p>
        </p:txBody>
      </p:sp>
      <p:sp>
        <p:nvSpPr>
          <p:cNvPr id="8" name="TextBox 7">
            <a:extLst>
              <a:ext uri="{FF2B5EF4-FFF2-40B4-BE49-F238E27FC236}">
                <a16:creationId xmlns:a16="http://schemas.microsoft.com/office/drawing/2014/main" id="{36C80C57-732F-4CA5-8DA6-9120B9D3039F}"/>
              </a:ext>
            </a:extLst>
          </p:cNvPr>
          <p:cNvSpPr txBox="1"/>
          <p:nvPr/>
        </p:nvSpPr>
        <p:spPr>
          <a:xfrm>
            <a:off x="2875433" y="2999593"/>
            <a:ext cx="300112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CSPR form submitted to ESCB</a:t>
            </a:r>
          </a:p>
        </p:txBody>
      </p:sp>
      <p:sp>
        <p:nvSpPr>
          <p:cNvPr id="9" name="TextBox 8">
            <a:extLst>
              <a:ext uri="{FF2B5EF4-FFF2-40B4-BE49-F238E27FC236}">
                <a16:creationId xmlns:a16="http://schemas.microsoft.com/office/drawing/2014/main" id="{D1B29805-B545-4DAF-86AC-A84E06EBB3FB}"/>
              </a:ext>
            </a:extLst>
          </p:cNvPr>
          <p:cNvSpPr txBox="1"/>
          <p:nvPr/>
        </p:nvSpPr>
        <p:spPr>
          <a:xfrm>
            <a:off x="910716" y="3733647"/>
            <a:ext cx="3569435"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The statutory partners quality assure the referral and it goes forward to rapid review</a:t>
            </a:r>
          </a:p>
        </p:txBody>
      </p:sp>
      <p:sp>
        <p:nvSpPr>
          <p:cNvPr id="10" name="TextBox 9">
            <a:extLst>
              <a:ext uri="{FF2B5EF4-FFF2-40B4-BE49-F238E27FC236}">
                <a16:creationId xmlns:a16="http://schemas.microsoft.com/office/drawing/2014/main" id="{A5B26FFD-BD5B-4EDD-8926-342E7372D823}"/>
              </a:ext>
            </a:extLst>
          </p:cNvPr>
          <p:cNvSpPr txBox="1"/>
          <p:nvPr/>
        </p:nvSpPr>
        <p:spPr>
          <a:xfrm>
            <a:off x="5378166" y="3614170"/>
            <a:ext cx="2855118"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Any quality or content issues will be discussed with the referrer</a:t>
            </a:r>
          </a:p>
        </p:txBody>
      </p:sp>
      <p:sp>
        <p:nvSpPr>
          <p:cNvPr id="11" name="TextBox 10">
            <a:extLst>
              <a:ext uri="{FF2B5EF4-FFF2-40B4-BE49-F238E27FC236}">
                <a16:creationId xmlns:a16="http://schemas.microsoft.com/office/drawing/2014/main" id="{E2985E44-682A-46A8-9BFA-C86FA7159BEF}"/>
              </a:ext>
            </a:extLst>
          </p:cNvPr>
          <p:cNvSpPr txBox="1"/>
          <p:nvPr/>
        </p:nvSpPr>
        <p:spPr>
          <a:xfrm>
            <a:off x="1256816" y="4995202"/>
            <a:ext cx="232631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Rapid review actioned</a:t>
            </a:r>
          </a:p>
        </p:txBody>
      </p:sp>
      <p:sp>
        <p:nvSpPr>
          <p:cNvPr id="13" name="TextBox 12">
            <a:extLst>
              <a:ext uri="{FF2B5EF4-FFF2-40B4-BE49-F238E27FC236}">
                <a16:creationId xmlns:a16="http://schemas.microsoft.com/office/drawing/2014/main" id="{3A8C4879-743C-4168-B8B0-F879B99DF86F}"/>
              </a:ext>
            </a:extLst>
          </p:cNvPr>
          <p:cNvSpPr txBox="1"/>
          <p:nvPr/>
        </p:nvSpPr>
        <p:spPr>
          <a:xfrm>
            <a:off x="244236" y="5869001"/>
            <a:ext cx="7856156"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CSPR sub-committee convened to review rapid response information and make a recommendation to the Statutory Partners on whether to progress to CSPR and the methodology to be used(</a:t>
            </a:r>
            <a:r>
              <a:rPr lang="en-GB" sz="1600" dirty="0" err="1">
                <a:latin typeface="Arial" panose="020B0604020202020204" pitchFamily="34" charset="0"/>
                <a:cs typeface="Arial" panose="020B0604020202020204" pitchFamily="34" charset="0"/>
              </a:rPr>
              <a:t>eg</a:t>
            </a:r>
            <a:r>
              <a:rPr lang="en-GB" sz="1600" dirty="0">
                <a:latin typeface="Arial" panose="020B0604020202020204" pitchFamily="34" charset="0"/>
                <a:cs typeface="Arial" panose="020B0604020202020204" pitchFamily="34" charset="0"/>
              </a:rPr>
              <a:t> length)</a:t>
            </a:r>
          </a:p>
        </p:txBody>
      </p:sp>
      <p:sp>
        <p:nvSpPr>
          <p:cNvPr id="2" name="Rectangle: Rounded Corners 1">
            <a:extLst>
              <a:ext uri="{FF2B5EF4-FFF2-40B4-BE49-F238E27FC236}">
                <a16:creationId xmlns:a16="http://schemas.microsoft.com/office/drawing/2014/main" id="{D424F107-4DAD-419C-A632-437839329BE8}"/>
              </a:ext>
            </a:extLst>
          </p:cNvPr>
          <p:cNvSpPr/>
          <p:nvPr/>
        </p:nvSpPr>
        <p:spPr bwMode="auto">
          <a:xfrm>
            <a:off x="684827" y="695881"/>
            <a:ext cx="1584176" cy="65284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6" name="Rectangle: Rounded Corners 5">
            <a:extLst>
              <a:ext uri="{FF2B5EF4-FFF2-40B4-BE49-F238E27FC236}">
                <a16:creationId xmlns:a16="http://schemas.microsoft.com/office/drawing/2014/main" id="{21FB8F14-8215-456B-B8E6-61CA73FA482B}"/>
              </a:ext>
            </a:extLst>
          </p:cNvPr>
          <p:cNvSpPr/>
          <p:nvPr/>
        </p:nvSpPr>
        <p:spPr bwMode="auto">
          <a:xfrm>
            <a:off x="6526284" y="627589"/>
            <a:ext cx="1765608" cy="70961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2" name="Oval 11">
            <a:extLst>
              <a:ext uri="{FF2B5EF4-FFF2-40B4-BE49-F238E27FC236}">
                <a16:creationId xmlns:a16="http://schemas.microsoft.com/office/drawing/2014/main" id="{3103CDE1-C8A3-4F39-A578-646858C81741}"/>
              </a:ext>
            </a:extLst>
          </p:cNvPr>
          <p:cNvSpPr/>
          <p:nvPr/>
        </p:nvSpPr>
        <p:spPr bwMode="auto">
          <a:xfrm>
            <a:off x="3203848" y="1271032"/>
            <a:ext cx="2016224" cy="72258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4" name="Rectangle: Rounded Corners 13">
            <a:extLst>
              <a:ext uri="{FF2B5EF4-FFF2-40B4-BE49-F238E27FC236}">
                <a16:creationId xmlns:a16="http://schemas.microsoft.com/office/drawing/2014/main" id="{DE143D2C-B5B3-4A9C-B8AF-297FD3D9A4D1}"/>
              </a:ext>
            </a:extLst>
          </p:cNvPr>
          <p:cNvSpPr/>
          <p:nvPr/>
        </p:nvSpPr>
        <p:spPr bwMode="auto">
          <a:xfrm>
            <a:off x="1256816" y="1839960"/>
            <a:ext cx="6340779" cy="76315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5" name="Rectangle: Rounded Corners 14">
            <a:extLst>
              <a:ext uri="{FF2B5EF4-FFF2-40B4-BE49-F238E27FC236}">
                <a16:creationId xmlns:a16="http://schemas.microsoft.com/office/drawing/2014/main" id="{169C478F-B4AB-483B-8A68-067BC33000FF}"/>
              </a:ext>
            </a:extLst>
          </p:cNvPr>
          <p:cNvSpPr/>
          <p:nvPr/>
        </p:nvSpPr>
        <p:spPr bwMode="auto">
          <a:xfrm>
            <a:off x="3263986" y="747086"/>
            <a:ext cx="2088232" cy="56589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6" name="Rectangle: Rounded Corners 15">
            <a:extLst>
              <a:ext uri="{FF2B5EF4-FFF2-40B4-BE49-F238E27FC236}">
                <a16:creationId xmlns:a16="http://schemas.microsoft.com/office/drawing/2014/main" id="{43D03F74-9CD4-4438-9C75-A8C5B91513F9}"/>
              </a:ext>
            </a:extLst>
          </p:cNvPr>
          <p:cNvSpPr/>
          <p:nvPr/>
        </p:nvSpPr>
        <p:spPr bwMode="auto">
          <a:xfrm>
            <a:off x="2771800" y="2932667"/>
            <a:ext cx="3096344" cy="43303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7" name="Rectangle: Rounded Corners 16">
            <a:extLst>
              <a:ext uri="{FF2B5EF4-FFF2-40B4-BE49-F238E27FC236}">
                <a16:creationId xmlns:a16="http://schemas.microsoft.com/office/drawing/2014/main" id="{3B0FAE32-8810-4B01-B749-376347BC3DBB}"/>
              </a:ext>
            </a:extLst>
          </p:cNvPr>
          <p:cNvSpPr/>
          <p:nvPr/>
        </p:nvSpPr>
        <p:spPr bwMode="auto">
          <a:xfrm>
            <a:off x="856962" y="3712383"/>
            <a:ext cx="3569435" cy="83099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8" name="Rectangle: Rounded Corners 17">
            <a:extLst>
              <a:ext uri="{FF2B5EF4-FFF2-40B4-BE49-F238E27FC236}">
                <a16:creationId xmlns:a16="http://schemas.microsoft.com/office/drawing/2014/main" id="{7D4D4CF9-1506-4389-A425-D6AD31D08F7C}"/>
              </a:ext>
            </a:extLst>
          </p:cNvPr>
          <p:cNvSpPr/>
          <p:nvPr/>
        </p:nvSpPr>
        <p:spPr bwMode="auto">
          <a:xfrm>
            <a:off x="5378166" y="3639414"/>
            <a:ext cx="2974118" cy="75447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9" name="Rectangle: Rounded Corners 18">
            <a:extLst>
              <a:ext uri="{FF2B5EF4-FFF2-40B4-BE49-F238E27FC236}">
                <a16:creationId xmlns:a16="http://schemas.microsoft.com/office/drawing/2014/main" id="{0DDD15BA-E6F1-4709-B86B-10B971B78603}"/>
              </a:ext>
            </a:extLst>
          </p:cNvPr>
          <p:cNvSpPr/>
          <p:nvPr/>
        </p:nvSpPr>
        <p:spPr bwMode="auto">
          <a:xfrm>
            <a:off x="1165733" y="4966767"/>
            <a:ext cx="2326147" cy="41575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0" name="Rectangle: Rounded Corners 19">
            <a:extLst>
              <a:ext uri="{FF2B5EF4-FFF2-40B4-BE49-F238E27FC236}">
                <a16:creationId xmlns:a16="http://schemas.microsoft.com/office/drawing/2014/main" id="{D110AE9A-46E8-483F-8898-65ABC94D2C4E}"/>
              </a:ext>
            </a:extLst>
          </p:cNvPr>
          <p:cNvSpPr/>
          <p:nvPr/>
        </p:nvSpPr>
        <p:spPr bwMode="auto">
          <a:xfrm>
            <a:off x="207818" y="5776061"/>
            <a:ext cx="8025451" cy="97246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cxnSp>
        <p:nvCxnSpPr>
          <p:cNvPr id="22" name="Straight Arrow Connector 21">
            <a:extLst>
              <a:ext uri="{FF2B5EF4-FFF2-40B4-BE49-F238E27FC236}">
                <a16:creationId xmlns:a16="http://schemas.microsoft.com/office/drawing/2014/main" id="{43638EE6-CA57-4E03-A178-49DEDAC8F1CC}"/>
              </a:ext>
            </a:extLst>
          </p:cNvPr>
          <p:cNvCxnSpPr>
            <a:stCxn id="15" idx="1"/>
            <a:endCxn id="2" idx="3"/>
          </p:cNvCxnSpPr>
          <p:nvPr/>
        </p:nvCxnSpPr>
        <p:spPr bwMode="auto">
          <a:xfrm flipH="1" flipV="1">
            <a:off x="2269003" y="1022305"/>
            <a:ext cx="994983" cy="773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5474E0DB-FF7A-4623-AAA1-0EB7AE4CAC1E}"/>
              </a:ext>
            </a:extLst>
          </p:cNvPr>
          <p:cNvCxnSpPr/>
          <p:nvPr/>
        </p:nvCxnSpPr>
        <p:spPr bwMode="auto">
          <a:xfrm flipV="1">
            <a:off x="5380494" y="986358"/>
            <a:ext cx="1126641" cy="48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id="{AB83BB82-5FC2-4169-AC0B-AFD310BDB1DA}"/>
              </a:ext>
            </a:extLst>
          </p:cNvPr>
          <p:cNvCxnSpPr/>
          <p:nvPr/>
        </p:nvCxnSpPr>
        <p:spPr bwMode="auto">
          <a:xfrm>
            <a:off x="4294715" y="1312985"/>
            <a:ext cx="5659" cy="4514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DB7A3393-C1A3-49DA-9294-7A81B85FA0F6}"/>
              </a:ext>
            </a:extLst>
          </p:cNvPr>
          <p:cNvCxnSpPr/>
          <p:nvPr/>
        </p:nvCxnSpPr>
        <p:spPr bwMode="auto">
          <a:xfrm>
            <a:off x="4294715" y="2640033"/>
            <a:ext cx="0" cy="27421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a:extLst>
              <a:ext uri="{FF2B5EF4-FFF2-40B4-BE49-F238E27FC236}">
                <a16:creationId xmlns:a16="http://schemas.microsoft.com/office/drawing/2014/main" id="{0AC53049-5D30-4DD5-BBE9-39EECE6D5CAB}"/>
              </a:ext>
            </a:extLst>
          </p:cNvPr>
          <p:cNvCxnSpPr/>
          <p:nvPr/>
        </p:nvCxnSpPr>
        <p:spPr bwMode="auto">
          <a:xfrm flipH="1">
            <a:off x="3263986" y="3384121"/>
            <a:ext cx="124777" cy="27637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344" name="Straight Arrow Connector 57343">
            <a:extLst>
              <a:ext uri="{FF2B5EF4-FFF2-40B4-BE49-F238E27FC236}">
                <a16:creationId xmlns:a16="http://schemas.microsoft.com/office/drawing/2014/main" id="{2C4C9C74-3AE0-4715-8A10-F913CD540814}"/>
              </a:ext>
            </a:extLst>
          </p:cNvPr>
          <p:cNvCxnSpPr/>
          <p:nvPr/>
        </p:nvCxnSpPr>
        <p:spPr bwMode="auto">
          <a:xfrm>
            <a:off x="5565542" y="3384121"/>
            <a:ext cx="302602" cy="2336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349" name="Straight Arrow Connector 57348">
            <a:extLst>
              <a:ext uri="{FF2B5EF4-FFF2-40B4-BE49-F238E27FC236}">
                <a16:creationId xmlns:a16="http://schemas.microsoft.com/office/drawing/2014/main" id="{E7F71ADF-3890-41E4-B66C-86A75C89D5DB}"/>
              </a:ext>
            </a:extLst>
          </p:cNvPr>
          <p:cNvCxnSpPr/>
          <p:nvPr/>
        </p:nvCxnSpPr>
        <p:spPr bwMode="auto">
          <a:xfrm>
            <a:off x="2430723" y="4603199"/>
            <a:ext cx="0" cy="3635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352" name="Straight Arrow Connector 57351">
            <a:extLst>
              <a:ext uri="{FF2B5EF4-FFF2-40B4-BE49-F238E27FC236}">
                <a16:creationId xmlns:a16="http://schemas.microsoft.com/office/drawing/2014/main" id="{277067EF-5148-47F9-8E02-2FD5DBD5A596}"/>
              </a:ext>
            </a:extLst>
          </p:cNvPr>
          <p:cNvCxnSpPr/>
          <p:nvPr/>
        </p:nvCxnSpPr>
        <p:spPr bwMode="auto">
          <a:xfrm>
            <a:off x="2418288" y="5421079"/>
            <a:ext cx="1" cy="3160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3" name="Picture 32" descr="Text&#10;&#10;Description automatically generated">
            <a:extLst>
              <a:ext uri="{FF2B5EF4-FFF2-40B4-BE49-F238E27FC236}">
                <a16:creationId xmlns:a16="http://schemas.microsoft.com/office/drawing/2014/main" id="{2340483E-FAD0-4242-B345-2E3CB9A7021A}"/>
              </a:ext>
            </a:extLst>
          </p:cNvPr>
          <p:cNvPicPr>
            <a:picLocks noChangeAspect="1"/>
          </p:cNvPicPr>
          <p:nvPr/>
        </p:nvPicPr>
        <p:blipFill>
          <a:blip r:embed="rId4"/>
          <a:stretch>
            <a:fillRect/>
          </a:stretch>
        </p:blipFill>
        <p:spPr>
          <a:xfrm>
            <a:off x="8288410" y="6453336"/>
            <a:ext cx="748085" cy="350665"/>
          </a:xfrm>
          <a:prstGeom prst="rect">
            <a:avLst/>
          </a:prstGeom>
        </p:spPr>
      </p:pic>
    </p:spTree>
    <p:custDataLst>
      <p:tags r:id="rId1"/>
    </p:custDataLst>
    <p:extLst>
      <p:ext uri="{BB962C8B-B14F-4D97-AF65-F5344CB8AC3E}">
        <p14:creationId xmlns:p14="http://schemas.microsoft.com/office/powerpoint/2010/main" val="189409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503470" y="187325"/>
            <a:ext cx="7848600" cy="931863"/>
          </a:xfrm>
        </p:spPr>
        <p:txBody>
          <a:bodyPr/>
          <a:lstStyle/>
          <a:p>
            <a:pPr>
              <a:defRPr/>
            </a:pPr>
            <a:r>
              <a:rPr lang="en-GB" sz="2800" b="1" dirty="0">
                <a:solidFill>
                  <a:srgbClr val="00205B"/>
                </a:solidFill>
                <a:cs typeface="Arial" pitchFamily="34" charset="0"/>
              </a:rPr>
              <a:t>Child Safeguarding Practice Reviews</a:t>
            </a:r>
            <a:r>
              <a:rPr lang="en-GB" sz="2800" dirty="0">
                <a:solidFill>
                  <a:srgbClr val="00205B"/>
                </a:solidFill>
                <a:cs typeface="Arial" pitchFamily="34" charset="0"/>
              </a:rPr>
              <a:t>	</a:t>
            </a: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395288" y="1341438"/>
            <a:ext cx="8208962" cy="5229225"/>
          </a:xfrm>
        </p:spPr>
        <p:txBody>
          <a:bodyPr>
            <a:normAutofit/>
          </a:bodyPr>
          <a:lstStyle/>
          <a:p>
            <a:endParaRPr lang="en-GB" dirty="0"/>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sp>
        <p:nvSpPr>
          <p:cNvPr id="2" name="Rectangle 1">
            <a:extLst>
              <a:ext uri="{FF2B5EF4-FFF2-40B4-BE49-F238E27FC236}">
                <a16:creationId xmlns:a16="http://schemas.microsoft.com/office/drawing/2014/main" id="{A0655FFA-D77D-434A-BD50-025F9282F8EC}"/>
              </a:ext>
            </a:extLst>
          </p:cNvPr>
          <p:cNvSpPr/>
          <p:nvPr/>
        </p:nvSpPr>
        <p:spPr>
          <a:xfrm>
            <a:off x="359008" y="1961262"/>
            <a:ext cx="8137525" cy="3477875"/>
          </a:xfrm>
          <a:prstGeom prst="rect">
            <a:avLst/>
          </a:prstGeom>
        </p:spPr>
        <p:txBody>
          <a:bodyPr wrap="square">
            <a:spAutoFit/>
          </a:bodyPr>
          <a:lstStyle/>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The length and process of a CSPR depends on the complexity of the case. Some are carried out over 2 – 3 days, some take several months, the process is much more flexible and less rigid than it was for Serious Case Reviews which means we can tailor the process appropriately to the case.</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They all have a multi-agency panel who review the case and a lead reviewer who is either internal or external. The lead reviewer is responsible for compiling the report.</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EB3391E4-97CB-4E9F-91C7-1625B2071951}"/>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359328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899592" y="631825"/>
            <a:ext cx="7488758" cy="709613"/>
          </a:xfrm>
        </p:spPr>
        <p:txBody>
          <a:bodyPr/>
          <a:lstStyle/>
          <a:p>
            <a:pPr>
              <a:defRPr/>
            </a:pPr>
            <a:r>
              <a:rPr lang="en-GB" sz="2800" b="1" dirty="0">
                <a:solidFill>
                  <a:srgbClr val="00205B"/>
                </a:solidFill>
                <a:cs typeface="Arial" pitchFamily="34" charset="0"/>
              </a:rPr>
              <a:t>Rapid Reviews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395288" y="1341438"/>
            <a:ext cx="8208962" cy="5229225"/>
          </a:xfrm>
        </p:spPr>
        <p:txBody>
          <a:bodyPr>
            <a:normAutofit/>
          </a:bodyPr>
          <a:lstStyle/>
          <a:p>
            <a:endParaRPr lang="en-GB" dirty="0"/>
          </a:p>
          <a:p>
            <a:endParaRPr lang="en-GB" dirty="0"/>
          </a:p>
        </p:txBody>
      </p:sp>
      <p:sp>
        <p:nvSpPr>
          <p:cNvPr id="2" name="TextBox 1">
            <a:extLst>
              <a:ext uri="{FF2B5EF4-FFF2-40B4-BE49-F238E27FC236}">
                <a16:creationId xmlns:a16="http://schemas.microsoft.com/office/drawing/2014/main" id="{7D1D2A19-7C98-4799-BADB-AE5A95B024A2}"/>
              </a:ext>
            </a:extLst>
          </p:cNvPr>
          <p:cNvSpPr txBox="1"/>
          <p:nvPr/>
        </p:nvSpPr>
        <p:spPr>
          <a:xfrm>
            <a:off x="513927" y="1671160"/>
            <a:ext cx="7993063" cy="4801314"/>
          </a:xfrm>
          <a:prstGeom prst="rect">
            <a:avLst/>
          </a:prstGeom>
          <a:noFill/>
        </p:spPr>
        <p:txBody>
          <a:bodyPr wrap="square" rtlCol="0">
            <a:sp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Once a decision has been made to undertake a rapid review, the agencies who are represented on the CSPR sub-committee are contacted and asked to complete a rapid review of their involvement with </a:t>
            </a:r>
            <a:r>
              <a:rPr lang="en-GB" sz="1800">
                <a:latin typeface="Arial" panose="020B0604020202020204" pitchFamily="34" charset="0"/>
                <a:cs typeface="Arial" panose="020B0604020202020204" pitchFamily="34" charset="0"/>
              </a:rPr>
              <a:t>the family within </a:t>
            </a:r>
            <a:r>
              <a:rPr lang="en-GB" sz="1800" dirty="0">
                <a:latin typeface="Arial" panose="020B0604020202020204" pitchFamily="34" charset="0"/>
                <a:cs typeface="Arial" panose="020B0604020202020204" pitchFamily="34" charset="0"/>
              </a:rPr>
              <a:t>72 hours. This is an information gathering exercise. (in addition the main health providers across Essex are contacted and the relevant city, borough and district councils) </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The ESCB support team then collate all the returned information and this is presented to the CSPR sub-committee for them to review and make a recommendation as to the appropriate methodology for the review</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The recommendation is presented to the Statutory Partners who make the final decision</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The aim is that any learning identified at this stage should be shared across the partnership</a:t>
            </a:r>
          </a:p>
          <a:p>
            <a:endParaRPr lang="en-GB" sz="1800" dirty="0">
              <a:latin typeface="Arial" panose="020B0604020202020204" pitchFamily="34" charset="0"/>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9318F4DD-132A-436B-B62C-95976B9C3538}"/>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165570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1">
            <a:extLst>
              <a:ext uri="{FF2B5EF4-FFF2-40B4-BE49-F238E27FC236}">
                <a16:creationId xmlns:a16="http://schemas.microsoft.com/office/drawing/2014/main" id="{DAB764C1-14A5-4CC9-B044-08E7130BEA94}"/>
              </a:ext>
            </a:extLst>
          </p:cNvPr>
          <p:cNvSpPr>
            <a:spLocks noChangeArrowheads="1"/>
          </p:cNvSpPr>
          <p:nvPr/>
        </p:nvSpPr>
        <p:spPr bwMode="auto">
          <a:xfrm>
            <a:off x="0" y="-53975"/>
            <a:ext cx="131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
        <p:nvSpPr>
          <p:cNvPr id="57347" name="Rectangle 65">
            <a:extLst>
              <a:ext uri="{FF2B5EF4-FFF2-40B4-BE49-F238E27FC236}">
                <a16:creationId xmlns:a16="http://schemas.microsoft.com/office/drawing/2014/main" id="{08D8DD55-F7BC-4BBB-BAEE-3664E3F7E411}"/>
              </a:ext>
            </a:extLst>
          </p:cNvPr>
          <p:cNvSpPr>
            <a:spLocks noChangeArrowheads="1"/>
          </p:cNvSpPr>
          <p:nvPr/>
        </p:nvSpPr>
        <p:spPr bwMode="auto">
          <a:xfrm>
            <a:off x="0" y="514350"/>
            <a:ext cx="1317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spAutoFit/>
          </a:bodyPr>
          <a:lstStyle>
            <a:lvl1pPr defTabSz="652463">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652463">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5246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br>
              <a:rPr kumimoji="0" lang="en-GB"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652463" rtl="0" eaLnBrk="0" fontAlgn="base" latinLnBrk="0" hangingPunct="0">
              <a:lnSpc>
                <a:spcPct val="100000"/>
              </a:lnSpc>
              <a:spcBef>
                <a:spcPct val="0"/>
              </a:spcBef>
              <a:spcAft>
                <a:spcPct val="0"/>
              </a:spcAft>
              <a:buClrTx/>
              <a:buSzTx/>
              <a:buFontTx/>
              <a:buNone/>
              <a:tabLst/>
              <a:defRPr/>
            </a:pPr>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8" name="Title 1">
            <a:extLst>
              <a:ext uri="{FF2B5EF4-FFF2-40B4-BE49-F238E27FC236}">
                <a16:creationId xmlns:a16="http://schemas.microsoft.com/office/drawing/2014/main" id="{1DFBF0F8-B396-4FE6-AD13-0EAB13514DCE}"/>
              </a:ext>
            </a:extLst>
          </p:cNvPr>
          <p:cNvSpPr>
            <a:spLocks noGrp="1" noChangeArrowheads="1"/>
          </p:cNvSpPr>
          <p:nvPr>
            <p:ph type="title"/>
          </p:nvPr>
        </p:nvSpPr>
        <p:spPr>
          <a:xfrm>
            <a:off x="611560" y="243078"/>
            <a:ext cx="7445793" cy="709613"/>
          </a:xfrm>
        </p:spPr>
        <p:txBody>
          <a:bodyPr/>
          <a:lstStyle/>
          <a:p>
            <a:pPr>
              <a:defRPr/>
            </a:pPr>
            <a:r>
              <a:rPr lang="en-GB" sz="2800" b="1" dirty="0">
                <a:solidFill>
                  <a:srgbClr val="00205B"/>
                </a:solidFill>
                <a:cs typeface="Arial" pitchFamily="34" charset="0"/>
              </a:rPr>
              <a:t>Undertaking reviews</a:t>
            </a:r>
            <a:endParaRPr lang="en-GB" sz="2800" dirty="0">
              <a:solidFill>
                <a:srgbClr val="00205B"/>
              </a:solidFill>
              <a:cs typeface="Arial" pitchFamily="34" charset="0"/>
            </a:endParaRPr>
          </a:p>
        </p:txBody>
      </p:sp>
      <p:sp>
        <p:nvSpPr>
          <p:cNvPr id="6" name="Content Placeholder 2">
            <a:extLst>
              <a:ext uri="{FF2B5EF4-FFF2-40B4-BE49-F238E27FC236}">
                <a16:creationId xmlns:a16="http://schemas.microsoft.com/office/drawing/2014/main" id="{3BA3B0FA-AFDD-434C-90DA-D7DC5CC5EBD6}"/>
              </a:ext>
            </a:extLst>
          </p:cNvPr>
          <p:cNvSpPr>
            <a:spLocks noGrp="1"/>
          </p:cNvSpPr>
          <p:nvPr>
            <p:ph idx="1"/>
          </p:nvPr>
        </p:nvSpPr>
        <p:spPr>
          <a:xfrm>
            <a:off x="395288" y="1341438"/>
            <a:ext cx="8208962" cy="5229225"/>
          </a:xfrm>
        </p:spPr>
        <p:txBody>
          <a:bodyPr>
            <a:normAutofit/>
          </a:bodyPr>
          <a:lstStyle/>
          <a:p>
            <a:endParaRPr lang="en-GB" dirty="0"/>
          </a:p>
          <a:p>
            <a:endParaRPr lang="en-GB" dirty="0"/>
          </a:p>
          <a:p>
            <a:pPr>
              <a:buFont typeface="Wingdings" pitchFamily="2" charset="2"/>
              <a:buChar char="§"/>
              <a:defRPr/>
            </a:pPr>
            <a:endParaRPr lang="en-GB" dirty="0">
              <a:solidFill>
                <a:schemeClr val="accent4">
                  <a:lumMod val="75000"/>
                </a:schemeClr>
              </a:solidFill>
              <a:cs typeface="Arial" pitchFamily="34" charset="0"/>
            </a:endParaRPr>
          </a:p>
        </p:txBody>
      </p:sp>
      <p:sp>
        <p:nvSpPr>
          <p:cNvPr id="2" name="Rectangle 1">
            <a:extLst>
              <a:ext uri="{FF2B5EF4-FFF2-40B4-BE49-F238E27FC236}">
                <a16:creationId xmlns:a16="http://schemas.microsoft.com/office/drawing/2014/main" id="{A0655FFA-D77D-434A-BD50-025F9282F8EC}"/>
              </a:ext>
            </a:extLst>
          </p:cNvPr>
          <p:cNvSpPr/>
          <p:nvPr/>
        </p:nvSpPr>
        <p:spPr>
          <a:xfrm>
            <a:off x="395288" y="1038676"/>
            <a:ext cx="8353424" cy="5324535"/>
          </a:xfrm>
          <a:prstGeom prst="rect">
            <a:avLst/>
          </a:prstGeom>
        </p:spPr>
        <p:txBody>
          <a:bodyPr wrap="square">
            <a:spAutoFit/>
          </a:bodyPr>
          <a:lstStyle/>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Throughout the process draft reports are reviewed by the multi-agency panel, for shorter reviews the report will be reviewed by those who attended the review</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Once the report for a review has been completed it is quality assured by the Child Safeguarding Practice Review sub-committee</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The review report is shared with all involved agencies for fact checking</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The report is then presented to the ESCB Executive by the author, a communication and publication plan is also presented there </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Once agreed by the ESCB Executive, a publication date is agreed</a:t>
            </a:r>
          </a:p>
          <a:p>
            <a:pPr marL="342900" indent="-342900">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ESCB contact family members and offer to share the report with them and advise of publication date</a:t>
            </a:r>
            <a:endParaRPr lang="en-GB" dirty="0"/>
          </a:p>
        </p:txBody>
      </p:sp>
      <p:pic>
        <p:nvPicPr>
          <p:cNvPr id="8" name="Picture 7" descr="Text&#10;&#10;Description automatically generated">
            <a:extLst>
              <a:ext uri="{FF2B5EF4-FFF2-40B4-BE49-F238E27FC236}">
                <a16:creationId xmlns:a16="http://schemas.microsoft.com/office/drawing/2014/main" id="{0FB2E7E4-6AC5-4F4B-A5FB-7661DC8F22BD}"/>
              </a:ext>
            </a:extLst>
          </p:cNvPr>
          <p:cNvPicPr>
            <a:picLocks noChangeAspect="1"/>
          </p:cNvPicPr>
          <p:nvPr/>
        </p:nvPicPr>
        <p:blipFill>
          <a:blip r:embed="rId4"/>
          <a:stretch>
            <a:fillRect/>
          </a:stretch>
        </p:blipFill>
        <p:spPr>
          <a:xfrm>
            <a:off x="7366707" y="6021288"/>
            <a:ext cx="1669789" cy="782714"/>
          </a:xfrm>
          <a:prstGeom prst="rect">
            <a:avLst/>
          </a:prstGeom>
        </p:spPr>
      </p:pic>
    </p:spTree>
    <p:custDataLst>
      <p:tags r:id="rId1"/>
    </p:custDataLst>
    <p:extLst>
      <p:ext uri="{BB962C8B-B14F-4D97-AF65-F5344CB8AC3E}">
        <p14:creationId xmlns:p14="http://schemas.microsoft.com/office/powerpoint/2010/main" val="1685397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2_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3" ma:contentTypeDescription="Create a new document." ma:contentTypeScope="" ma:versionID="57e32652d951e404e4b5d0e67704b781">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0dddab45dd0a5eefa95065c4228a55a1"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B0C0E-7D05-4F42-AF5C-70B957E20609}">
  <ds:schemaRefs>
    <ds:schemaRef ds:uri="http://schemas.microsoft.com/sharepoint/v3/contenttype/forms"/>
  </ds:schemaRefs>
</ds:datastoreItem>
</file>

<file path=customXml/itemProps2.xml><?xml version="1.0" encoding="utf-8"?>
<ds:datastoreItem xmlns:ds="http://schemas.openxmlformats.org/officeDocument/2006/customXml" ds:itemID="{D6CA3320-C304-4B51-9281-F8E9EF64927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a9f12287-5f74-4593-92c9-e973669b9a71"/>
    <ds:schemaRef ds:uri="http://schemas.openxmlformats.org/package/2006/metadata/core-properties"/>
    <ds:schemaRef ds:uri="http://purl.org/dc/terms/"/>
    <ds:schemaRef ds:uri="6140e513-9c0e-4e73-9b29-9e780522eb94"/>
    <ds:schemaRef ds:uri="http://www.w3.org/XML/1998/namespace"/>
    <ds:schemaRef ds:uri="http://purl.org/dc/dcmitype/"/>
  </ds:schemaRefs>
</ds:datastoreItem>
</file>

<file path=customXml/itemProps3.xml><?xml version="1.0" encoding="utf-8"?>
<ds:datastoreItem xmlns:ds="http://schemas.openxmlformats.org/officeDocument/2006/customXml" ds:itemID="{79A4E388-DAA0-496F-A48F-C908E7505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12287-5f74-4593-92c9-e973669b9a71"/>
    <ds:schemaRef ds:uri="6140e513-9c0e-4e73-9b29-9e780522eb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2316</TotalTime>
  <Words>1507</Words>
  <Application>Microsoft Office PowerPoint</Application>
  <PresentationFormat>On-screen Show (4:3)</PresentationFormat>
  <Paragraphs>172</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Times</vt:lpstr>
      <vt:lpstr>Wingdings</vt:lpstr>
      <vt:lpstr>2_blank</vt:lpstr>
      <vt:lpstr>1_blank</vt:lpstr>
      <vt:lpstr>3_blank</vt:lpstr>
      <vt:lpstr>PowerPoint Presentation</vt:lpstr>
      <vt:lpstr>Aims of the workshop</vt:lpstr>
      <vt:lpstr>New Statutory Requirements</vt:lpstr>
      <vt:lpstr>New statutory requirements –the National Panel</vt:lpstr>
      <vt:lpstr>New statutory requirements –expectations of the National Panel of the ESCB </vt:lpstr>
      <vt:lpstr>CSPR Referral Process</vt:lpstr>
      <vt:lpstr>Child Safeguarding Practice Reviews </vt:lpstr>
      <vt:lpstr>Rapid Reviews</vt:lpstr>
      <vt:lpstr>Undertaking reviews</vt:lpstr>
      <vt:lpstr>Learning and recommendations from reviews</vt:lpstr>
      <vt:lpstr>Learning and recommendations from reviews</vt:lpstr>
      <vt:lpstr>Evidencing the impact of the learning and recommendations from reviews</vt:lpstr>
      <vt:lpstr>Current themes</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Hammett - ESCB Practice Development Manager</dc:creator>
  <cp:lastModifiedBy>Karen Hammett - ESCB Practice Development Manager</cp:lastModifiedBy>
  <cp:revision>3</cp:revision>
  <dcterms:created xsi:type="dcterms:W3CDTF">2021-03-22T13:22:55Z</dcterms:created>
  <dcterms:modified xsi:type="dcterms:W3CDTF">2021-06-10T13:43:11Z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2021-03-22T13:24:01Z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faec6e39-c62f-4176-a094-0000576aaba2</vt:lpwstr>
  </property>
  <property fmtid="{D5CDD505-2E9C-101B-9397-08002B2CF9AE}" pid="8" name="MSIP_Label_39d8be9e-c8d9-4b9c-bd40-2c27cc7ea2e6_ContentBits">
    <vt:lpwstr>0</vt:lpwstr>
  </property>
  <property fmtid="{D5CDD505-2E9C-101B-9397-08002B2CF9AE}" pid="9" name="ContentTypeId">
    <vt:lpwstr>0x010100BB34A7656483B74FB66C73ECEA17E281</vt:lpwstr>
  </property>
</Properties>
</file>